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handoutMasterIdLst>
    <p:handoutMasterId r:id="rId30"/>
  </p:handoutMasterIdLst>
  <p:sldIdLst>
    <p:sldId id="363" r:id="rId5"/>
    <p:sldId id="389" r:id="rId6"/>
    <p:sldId id="391" r:id="rId7"/>
    <p:sldId id="364" r:id="rId8"/>
    <p:sldId id="387" r:id="rId9"/>
    <p:sldId id="392" r:id="rId10"/>
    <p:sldId id="357" r:id="rId11"/>
    <p:sldId id="358" r:id="rId12"/>
    <p:sldId id="380" r:id="rId13"/>
    <p:sldId id="381" r:id="rId14"/>
    <p:sldId id="390" r:id="rId15"/>
    <p:sldId id="396" r:id="rId16"/>
    <p:sldId id="394" r:id="rId17"/>
    <p:sldId id="398" r:id="rId18"/>
    <p:sldId id="395" r:id="rId19"/>
    <p:sldId id="397" r:id="rId20"/>
    <p:sldId id="388" r:id="rId21"/>
    <p:sldId id="378" r:id="rId22"/>
    <p:sldId id="287" r:id="rId23"/>
    <p:sldId id="375" r:id="rId24"/>
    <p:sldId id="374" r:id="rId25"/>
    <p:sldId id="337" r:id="rId26"/>
    <p:sldId id="393" r:id="rId27"/>
    <p:sldId id="3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D6CB20D-62A2-FA4C-D4A3-ACCABF86AAD8}" name="Napoli, Rachel E" initials="NRE" userId="S::rnapoli@uiowa.edu::037b3bd0-03a4-4391-841d-20e8c9f8d21a" providerId="AD"/>
  <p188:author id="{758FAD89-330C-DE89-DDE6-4CC1FE73A729}" name="Ireland, Elizabeth" initials="IE" userId="S::emeyer8@uiowa.edu::e5deefce-1947-43e8-9c4e-2e704d5fb364" providerId="AD"/>
  <p188:author id="{5544FEA0-3498-1188-3256-5517E6E40FD4}" name="Douglas, Elissa" initials="DE" userId="S::edglas@uiowa.edu::c5006cc1-e696-4269-ae01-8941f509d33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6C4012-8CB7-89F0-2CFF-530809261F4C}" v="364" dt="2025-01-22T15:42:15.401"/>
    <p1510:client id="{951E6D60-3BE7-8AC2-3477-AFE8B9323B40}" v="20" dt="2025-01-21T17:33:41.806"/>
    <p1510:client id="{9D32605C-BCEA-048D-A22E-8E887D0E7F0F}" v="13" dt="2025-01-21T17:36:49.994"/>
    <p1510:client id="{E48CFF82-B415-2F51-A591-8CA9E04BAE0B}" v="11" dt="2025-01-21T21:28:34.0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794"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Org Faculty</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Q6: My supervisor treats me with respect. </c:v>
                </c:pt>
                <c:pt idx="1">
                  <c:v>Q8: My unit focuses on excellent service.</c:v>
                </c:pt>
                <c:pt idx="2">
                  <c:v>Q1: I know my work expectations.</c:v>
                </c:pt>
              </c:strCache>
            </c:strRef>
          </c:cat>
          <c:val>
            <c:numRef>
              <c:f>Sheet1!$B$2:$B$4</c:f>
              <c:numCache>
                <c:formatCode>0%</c:formatCode>
                <c:ptCount val="3"/>
                <c:pt idx="0">
                  <c:v>0.87</c:v>
                </c:pt>
                <c:pt idx="1">
                  <c:v>0.88</c:v>
                </c:pt>
                <c:pt idx="2">
                  <c:v>0.91</c:v>
                </c:pt>
              </c:numCache>
            </c:numRef>
          </c:val>
          <c:extLst>
            <c:ext xmlns:c16="http://schemas.microsoft.com/office/drawing/2014/chart" uri="{C3380CC4-5D6E-409C-BE32-E72D297353CC}">
              <c16:uniqueId val="{00000000-7646-4840-8E15-73A0F6B02752}"/>
            </c:ext>
          </c:extLst>
        </c:ser>
        <c:ser>
          <c:idx val="1"/>
          <c:order val="1"/>
          <c:tx>
            <c:strRef>
              <c:f>Sheet1!$C$1</c:f>
              <c:strCache>
                <c:ptCount val="1"/>
                <c:pt idx="0">
                  <c:v>All UI</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Q6: My supervisor treats me with respect. </c:v>
                </c:pt>
                <c:pt idx="1">
                  <c:v>Q8: My unit focuses on excellent service.</c:v>
                </c:pt>
                <c:pt idx="2">
                  <c:v>Q1: I know my work expectations.</c:v>
                </c:pt>
              </c:strCache>
            </c:strRef>
          </c:cat>
          <c:val>
            <c:numRef>
              <c:f>Sheet1!$C$2:$C$4</c:f>
              <c:numCache>
                <c:formatCode>0%</c:formatCode>
                <c:ptCount val="3"/>
                <c:pt idx="0">
                  <c:v>0.94</c:v>
                </c:pt>
                <c:pt idx="1">
                  <c:v>0.95</c:v>
                </c:pt>
                <c:pt idx="2">
                  <c:v>0.96</c:v>
                </c:pt>
              </c:numCache>
            </c:numRef>
          </c:val>
          <c:extLst>
            <c:ext xmlns:c16="http://schemas.microsoft.com/office/drawing/2014/chart" uri="{C3380CC4-5D6E-409C-BE32-E72D297353CC}">
              <c16:uniqueId val="{00000001-7646-4840-8E15-73A0F6B02752}"/>
            </c:ext>
          </c:extLst>
        </c:ser>
        <c:dLbls>
          <c:dLblPos val="inEnd"/>
          <c:showLegendKey val="0"/>
          <c:showVal val="1"/>
          <c:showCatName val="0"/>
          <c:showSerName val="0"/>
          <c:showPercent val="0"/>
          <c:showBubbleSize val="0"/>
        </c:dLbls>
        <c:gapWidth val="65"/>
        <c:axId val="1175880720"/>
        <c:axId val="1175882800"/>
      </c:barChart>
      <c:catAx>
        <c:axId val="1175880720"/>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175882800"/>
        <c:crosses val="autoZero"/>
        <c:auto val="1"/>
        <c:lblAlgn val="ctr"/>
        <c:lblOffset val="100"/>
        <c:noMultiLvlLbl val="0"/>
      </c:catAx>
      <c:valAx>
        <c:axId val="1175882800"/>
        <c:scaling>
          <c:orientation val="minMax"/>
          <c:max val="1"/>
          <c:min val="0"/>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117588072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Org Faculty</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Q9: My unit distributes workloads fairly.</c:v>
                </c:pt>
                <c:pt idx="1">
                  <c:v>Q18: UI recognizes accomplishments of faculty and staff.</c:v>
                </c:pt>
                <c:pt idx="2">
                  <c:v>Q19: UI treats faculty and staff with respect.</c:v>
                </c:pt>
              </c:strCache>
            </c:strRef>
          </c:cat>
          <c:val>
            <c:numRef>
              <c:f>Sheet1!$B$2:$B$4</c:f>
              <c:numCache>
                <c:formatCode>0%</c:formatCode>
                <c:ptCount val="3"/>
                <c:pt idx="0">
                  <c:v>0.59</c:v>
                </c:pt>
                <c:pt idx="1">
                  <c:v>0.59</c:v>
                </c:pt>
                <c:pt idx="2">
                  <c:v>0.59</c:v>
                </c:pt>
              </c:numCache>
            </c:numRef>
          </c:val>
          <c:extLst>
            <c:ext xmlns:c16="http://schemas.microsoft.com/office/drawing/2014/chart" uri="{C3380CC4-5D6E-409C-BE32-E72D297353CC}">
              <c16:uniqueId val="{00000000-7CEC-4064-BBF6-94BB920D0B46}"/>
            </c:ext>
          </c:extLst>
        </c:ser>
        <c:ser>
          <c:idx val="1"/>
          <c:order val="1"/>
          <c:tx>
            <c:strRef>
              <c:f>Sheet1!$C$1</c:f>
              <c:strCache>
                <c:ptCount val="1"/>
                <c:pt idx="0">
                  <c:v>All UI</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Q9: My unit distributes workloads fairly.</c:v>
                </c:pt>
                <c:pt idx="1">
                  <c:v>Q18: UI recognizes accomplishments of faculty and staff.</c:v>
                </c:pt>
                <c:pt idx="2">
                  <c:v>Q19: UI treats faculty and staff with respect.</c:v>
                </c:pt>
              </c:strCache>
            </c:strRef>
          </c:cat>
          <c:val>
            <c:numRef>
              <c:f>Sheet1!$C$2:$C$4</c:f>
              <c:numCache>
                <c:formatCode>0%</c:formatCode>
                <c:ptCount val="3"/>
                <c:pt idx="0">
                  <c:v>0.75</c:v>
                </c:pt>
                <c:pt idx="1">
                  <c:v>0.76</c:v>
                </c:pt>
                <c:pt idx="2">
                  <c:v>0.87</c:v>
                </c:pt>
              </c:numCache>
            </c:numRef>
          </c:val>
          <c:extLst>
            <c:ext xmlns:c16="http://schemas.microsoft.com/office/drawing/2014/chart" uri="{C3380CC4-5D6E-409C-BE32-E72D297353CC}">
              <c16:uniqueId val="{00000001-7CEC-4064-BBF6-94BB920D0B46}"/>
            </c:ext>
          </c:extLst>
        </c:ser>
        <c:dLbls>
          <c:dLblPos val="inEnd"/>
          <c:showLegendKey val="0"/>
          <c:showVal val="1"/>
          <c:showCatName val="0"/>
          <c:showSerName val="0"/>
          <c:showPercent val="0"/>
          <c:showBubbleSize val="0"/>
        </c:dLbls>
        <c:gapWidth val="65"/>
        <c:axId val="1177020528"/>
        <c:axId val="1177024272"/>
      </c:barChart>
      <c:catAx>
        <c:axId val="1177020528"/>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177024272"/>
        <c:crosses val="autoZero"/>
        <c:auto val="1"/>
        <c:lblAlgn val="ctr"/>
        <c:lblOffset val="100"/>
        <c:noMultiLvlLbl val="0"/>
      </c:catAx>
      <c:valAx>
        <c:axId val="1177024272"/>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117702052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77051E-B811-D949-830F-55D35BA79CE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72EC375-152E-3F4A-8C1A-308E3DFABC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830E4C-56B7-2443-B370-610F8D1BCD9C}" type="datetimeFigureOut">
              <a:rPr lang="en-US" smtClean="0"/>
              <a:t>1/22/2025</a:t>
            </a:fld>
            <a:endParaRPr lang="en-US"/>
          </a:p>
        </p:txBody>
      </p:sp>
      <p:sp>
        <p:nvSpPr>
          <p:cNvPr id="4" name="Footer Placeholder 3">
            <a:extLst>
              <a:ext uri="{FF2B5EF4-FFF2-40B4-BE49-F238E27FC236}">
                <a16:creationId xmlns:a16="http://schemas.microsoft.com/office/drawing/2014/main" id="{3DAD90D4-C48B-C647-BA8A-B43CFA99A43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B40E78B-91EF-F148-8F7B-2AEC532510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7D0152-5968-C24B-9EC0-2DFF74304A89}" type="slidenum">
              <a:rPr lang="en-US" smtClean="0"/>
              <a:t>‹#›</a:t>
            </a:fld>
            <a:endParaRPr lang="en-US"/>
          </a:p>
        </p:txBody>
      </p:sp>
    </p:spTree>
    <p:extLst>
      <p:ext uri="{BB962C8B-B14F-4D97-AF65-F5344CB8AC3E}">
        <p14:creationId xmlns:p14="http://schemas.microsoft.com/office/powerpoint/2010/main" val="15802488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CD2FD1-B169-9B41-A890-0ECD81C3476C}" type="datetimeFigureOut">
              <a:rPr lang="en-US" smtClean="0"/>
              <a:t>1/22/2025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9943EA-69D9-7E49-97CD-A49926F617C9}" type="slidenum">
              <a:rPr lang="en-US" smtClean="0"/>
              <a:t>‹#›</a:t>
            </a:fld>
            <a:endParaRPr lang="en-US"/>
          </a:p>
        </p:txBody>
      </p:sp>
    </p:spTree>
    <p:extLst>
      <p:ext uri="{BB962C8B-B14F-4D97-AF65-F5344CB8AC3E}">
        <p14:creationId xmlns:p14="http://schemas.microsoft.com/office/powerpoint/2010/main" val="1735127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9943EA-69D9-7E49-97CD-A49926F617C9}" type="slidenum">
              <a:rPr lang="en-US" smtClean="0"/>
              <a:t>1</a:t>
            </a:fld>
            <a:endParaRPr lang="en-US"/>
          </a:p>
        </p:txBody>
      </p:sp>
    </p:spTree>
    <p:extLst>
      <p:ext uri="{BB962C8B-B14F-4D97-AF65-F5344CB8AC3E}">
        <p14:creationId xmlns:p14="http://schemas.microsoft.com/office/powerpoint/2010/main" val="3899129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69943EA-69D9-7E49-97CD-A49926F617C9}" type="slidenum">
              <a:rPr lang="en-US" smtClean="0"/>
              <a:t>17</a:t>
            </a:fld>
            <a:endParaRPr lang="en-US"/>
          </a:p>
        </p:txBody>
      </p:sp>
    </p:spTree>
    <p:extLst>
      <p:ext uri="{BB962C8B-B14F-4D97-AF65-F5344CB8AC3E}">
        <p14:creationId xmlns:p14="http://schemas.microsoft.com/office/powerpoint/2010/main" val="719012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a:solidFill>
                  <a:srgbClr val="000000"/>
                </a:solidFill>
                <a:latin typeface="LMRoman10"/>
              </a:rPr>
              <a:t>Since 2018, WAI report includes an engagement index.</a:t>
            </a:r>
          </a:p>
          <a:p>
            <a:pPr algn="just"/>
            <a:endParaRPr lang="en-US">
              <a:solidFill>
                <a:srgbClr val="000000"/>
              </a:solidFill>
              <a:latin typeface="LMRoman10"/>
            </a:endParaRPr>
          </a:p>
          <a:p>
            <a:pPr algn="just"/>
            <a:r>
              <a:rPr lang="en-US">
                <a:solidFill>
                  <a:srgbClr val="000000"/>
                </a:solidFill>
                <a:latin typeface="LMRoman10"/>
              </a:rPr>
              <a:t>Validated scale provided by Dr. Eean Crawford, faculty member in the Tippie College of Business. </a:t>
            </a:r>
          </a:p>
          <a:p>
            <a:pPr algn="just"/>
            <a:endParaRPr lang="en-US">
              <a:solidFill>
                <a:srgbClr val="000000"/>
              </a:solidFill>
              <a:latin typeface="LMRoman10"/>
            </a:endParaRPr>
          </a:p>
          <a:p>
            <a:pPr algn="just"/>
            <a:r>
              <a:rPr lang="en-US">
                <a:solidFill>
                  <a:srgbClr val="000000"/>
                </a:solidFill>
                <a:latin typeface="LMRoman10"/>
              </a:rPr>
              <a:t>Engagement behaviors show how personally connected people are to their jobs in terms of giving their full effort, paying close attention to their work, and emotionally caring about what they do. </a:t>
            </a:r>
          </a:p>
          <a:p>
            <a:pPr algn="just"/>
            <a:endParaRPr lang="en-US">
              <a:solidFill>
                <a:srgbClr val="000000"/>
              </a:solidFill>
              <a:latin typeface="LMRoman10"/>
            </a:endParaRPr>
          </a:p>
          <a:p>
            <a:pPr algn="just"/>
            <a:r>
              <a:rPr lang="en-US">
                <a:solidFill>
                  <a:srgbClr val="000000"/>
                </a:solidFill>
                <a:latin typeface="LMRoman10"/>
              </a:rPr>
              <a:t>When faculty and staff are engaged, they are more likely to be productive, effective, and happy, and to create a positive work culture for themselves and others.</a:t>
            </a:r>
          </a:p>
          <a:p>
            <a:endParaRPr lang="en-US"/>
          </a:p>
          <a:p>
            <a:endParaRPr lang="en-US"/>
          </a:p>
        </p:txBody>
      </p:sp>
      <p:sp>
        <p:nvSpPr>
          <p:cNvPr id="4" name="Slide Number Placeholder 3"/>
          <p:cNvSpPr>
            <a:spLocks noGrp="1"/>
          </p:cNvSpPr>
          <p:nvPr>
            <p:ph type="sldNum" sz="quarter" idx="5"/>
          </p:nvPr>
        </p:nvSpPr>
        <p:spPr/>
        <p:txBody>
          <a:bodyPr/>
          <a:lstStyle/>
          <a:p>
            <a:fld id="{769943EA-69D9-7E49-97CD-A49926F617C9}" type="slidenum">
              <a:rPr lang="en-US" smtClean="0"/>
              <a:t>20</a:t>
            </a:fld>
            <a:endParaRPr lang="en-US"/>
          </a:p>
        </p:txBody>
      </p:sp>
    </p:spTree>
    <p:extLst>
      <p:ext uri="{BB962C8B-B14F-4D97-AF65-F5344CB8AC3E}">
        <p14:creationId xmlns:p14="http://schemas.microsoft.com/office/powerpoint/2010/main" val="119172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769943EA-69D9-7E49-97CD-A49926F617C9}" type="slidenum">
              <a:rPr lang="en-US" smtClean="0"/>
              <a:t>21</a:t>
            </a:fld>
            <a:endParaRPr lang="en-US"/>
          </a:p>
        </p:txBody>
      </p:sp>
    </p:spTree>
    <p:extLst>
      <p:ext uri="{BB962C8B-B14F-4D97-AF65-F5344CB8AC3E}">
        <p14:creationId xmlns:p14="http://schemas.microsoft.com/office/powerpoint/2010/main" val="2316664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9943EA-69D9-7E49-97CD-A49926F617C9}" type="slidenum">
              <a:rPr lang="en-US" smtClean="0"/>
              <a:t>22</a:t>
            </a:fld>
            <a:endParaRPr lang="en-US"/>
          </a:p>
        </p:txBody>
      </p:sp>
    </p:spTree>
    <p:extLst>
      <p:ext uri="{BB962C8B-B14F-4D97-AF65-F5344CB8AC3E}">
        <p14:creationId xmlns:p14="http://schemas.microsoft.com/office/powerpoint/2010/main" val="3981228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is the UI response rate. </a:t>
            </a:r>
            <a:br>
              <a:rPr lang="en-US">
                <a:cs typeface="Calibri"/>
              </a:rPr>
            </a:br>
            <a:endParaRPr lang="en-US">
              <a:cs typeface="Calibri"/>
            </a:endParaRPr>
          </a:p>
          <a:p>
            <a:r>
              <a:rPr lang="en-US">
                <a:cs typeface="Calibri"/>
              </a:rPr>
              <a:t>This is the </a:t>
            </a:r>
            <a:r>
              <a:rPr lang="en-US" b="1">
                <a:cs typeface="Calibri"/>
              </a:rPr>
              <a:t>academic side</a:t>
            </a:r>
            <a:r>
              <a:rPr lang="en-US">
                <a:cs typeface="Calibri"/>
              </a:rPr>
              <a:t> of campus.  No students, postdocs, or health care.</a:t>
            </a:r>
          </a:p>
          <a:p>
            <a:endParaRPr lang="en-US">
              <a:cs typeface="Calibri"/>
            </a:endParaRPr>
          </a:p>
        </p:txBody>
      </p:sp>
      <p:sp>
        <p:nvSpPr>
          <p:cNvPr id="4" name="Slide Number Placeholder 3"/>
          <p:cNvSpPr>
            <a:spLocks noGrp="1"/>
          </p:cNvSpPr>
          <p:nvPr>
            <p:ph type="sldNum" sz="quarter" idx="5"/>
          </p:nvPr>
        </p:nvSpPr>
        <p:spPr/>
        <p:txBody>
          <a:bodyPr/>
          <a:lstStyle/>
          <a:p>
            <a:fld id="{769943EA-69D9-7E49-97CD-A49926F617C9}" type="slidenum">
              <a:rPr lang="en-US" smtClean="0"/>
              <a:t>4</a:t>
            </a:fld>
            <a:endParaRPr lang="en-US"/>
          </a:p>
        </p:txBody>
      </p:sp>
    </p:spTree>
    <p:extLst>
      <p:ext uri="{BB962C8B-B14F-4D97-AF65-F5344CB8AC3E}">
        <p14:creationId xmlns:p14="http://schemas.microsoft.com/office/powerpoint/2010/main" val="246038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fontAlgn="base">
              <a:lnSpc>
                <a:spcPct val="90000"/>
              </a:lnSpc>
              <a:buFont typeface="Arial" panose="020B0604020202020204" pitchFamily="34" charset="0"/>
              <a:buNone/>
            </a:pPr>
            <a:r>
              <a:rPr lang="en-US" sz="1200" b="1" i="0" dirty="0">
                <a:effectLst/>
              </a:rPr>
              <a:t>Participation Acknowledgment</a:t>
            </a:r>
            <a:r>
              <a:rPr lang="en-US" sz="1200" b="0" i="0" dirty="0">
                <a:effectLst/>
              </a:rPr>
              <a:t>: Thank everyone for their feedback and participation. </a:t>
            </a:r>
            <a:endParaRPr lang="en-US" dirty="0">
              <a:cs typeface="Calibri"/>
            </a:endParaRPr>
          </a:p>
        </p:txBody>
      </p:sp>
      <p:sp>
        <p:nvSpPr>
          <p:cNvPr id="4" name="Slide Number Placeholder 3"/>
          <p:cNvSpPr>
            <a:spLocks noGrp="1"/>
          </p:cNvSpPr>
          <p:nvPr>
            <p:ph type="sldNum" sz="quarter" idx="5"/>
          </p:nvPr>
        </p:nvSpPr>
        <p:spPr/>
        <p:txBody>
          <a:bodyPr/>
          <a:lstStyle/>
          <a:p>
            <a:fld id="{769943EA-69D9-7E49-97CD-A49926F617C9}" type="slidenum">
              <a:rPr lang="en-US" smtClean="0"/>
              <a:t>5</a:t>
            </a:fld>
            <a:endParaRPr lang="en-US"/>
          </a:p>
        </p:txBody>
      </p:sp>
    </p:spTree>
    <p:extLst>
      <p:ext uri="{BB962C8B-B14F-4D97-AF65-F5344CB8AC3E}">
        <p14:creationId xmlns:p14="http://schemas.microsoft.com/office/powerpoint/2010/main" val="2210561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Roboto"/>
              <a:ea typeface="Roboto"/>
              <a:cs typeface="Roboto"/>
            </a:endParaRPr>
          </a:p>
        </p:txBody>
      </p:sp>
      <p:sp>
        <p:nvSpPr>
          <p:cNvPr id="4" name="Slide Number Placeholder 3"/>
          <p:cNvSpPr>
            <a:spLocks noGrp="1"/>
          </p:cNvSpPr>
          <p:nvPr>
            <p:ph type="sldNum" sz="quarter" idx="5"/>
          </p:nvPr>
        </p:nvSpPr>
        <p:spPr/>
        <p:txBody>
          <a:bodyPr/>
          <a:lstStyle/>
          <a:p>
            <a:fld id="{769943EA-69D9-7E49-97CD-A49926F617C9}" type="slidenum">
              <a:rPr lang="en-US" smtClean="0"/>
              <a:t>7</a:t>
            </a:fld>
            <a:endParaRPr lang="en-US"/>
          </a:p>
        </p:txBody>
      </p:sp>
    </p:spTree>
    <p:extLst>
      <p:ext uri="{BB962C8B-B14F-4D97-AF65-F5344CB8AC3E}">
        <p14:creationId xmlns:p14="http://schemas.microsoft.com/office/powerpoint/2010/main" val="1021045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769943EA-69D9-7E49-97CD-A49926F617C9}" type="slidenum">
              <a:rPr lang="en-US" smtClean="0"/>
              <a:t>8</a:t>
            </a:fld>
            <a:endParaRPr lang="en-US"/>
          </a:p>
        </p:txBody>
      </p:sp>
    </p:spTree>
    <p:extLst>
      <p:ext uri="{BB962C8B-B14F-4D97-AF65-F5344CB8AC3E}">
        <p14:creationId xmlns:p14="http://schemas.microsoft.com/office/powerpoint/2010/main" val="560066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69943EA-69D9-7E49-97CD-A49926F617C9}" type="slidenum">
              <a:rPr lang="en-US" smtClean="0"/>
              <a:t>9</a:t>
            </a:fld>
            <a:endParaRPr lang="en-US"/>
          </a:p>
        </p:txBody>
      </p:sp>
    </p:spTree>
    <p:extLst>
      <p:ext uri="{BB962C8B-B14F-4D97-AF65-F5344CB8AC3E}">
        <p14:creationId xmlns:p14="http://schemas.microsoft.com/office/powerpoint/2010/main" val="1591615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69943EA-69D9-7E49-97CD-A49926F617C9}" type="slidenum">
              <a:rPr lang="en-US" smtClean="0"/>
              <a:t>10</a:t>
            </a:fld>
            <a:endParaRPr lang="en-US"/>
          </a:p>
        </p:txBody>
      </p:sp>
    </p:spTree>
    <p:extLst>
      <p:ext uri="{BB962C8B-B14F-4D97-AF65-F5344CB8AC3E}">
        <p14:creationId xmlns:p14="http://schemas.microsoft.com/office/powerpoint/2010/main" val="1697444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333333"/>
              </a:solidFill>
              <a:effectLst/>
              <a:latin typeface="Segoe UI" panose="020B0502040204020203" pitchFamily="34" charset="0"/>
              <a:cs typeface="Segoe UI"/>
            </a:endParaRPr>
          </a:p>
          <a:p>
            <a:endParaRPr lang="en-US"/>
          </a:p>
        </p:txBody>
      </p:sp>
      <p:sp>
        <p:nvSpPr>
          <p:cNvPr id="4" name="Slide Number Placeholder 3"/>
          <p:cNvSpPr>
            <a:spLocks noGrp="1"/>
          </p:cNvSpPr>
          <p:nvPr>
            <p:ph type="sldNum" sz="quarter" idx="5"/>
          </p:nvPr>
        </p:nvSpPr>
        <p:spPr/>
        <p:txBody>
          <a:bodyPr/>
          <a:lstStyle/>
          <a:p>
            <a:fld id="{769943EA-69D9-7E49-97CD-A49926F617C9}" type="slidenum">
              <a:rPr lang="en-US" smtClean="0"/>
              <a:t>11</a:t>
            </a:fld>
            <a:endParaRPr lang="en-US"/>
          </a:p>
        </p:txBody>
      </p:sp>
    </p:spTree>
    <p:extLst>
      <p:ext uri="{BB962C8B-B14F-4D97-AF65-F5344CB8AC3E}">
        <p14:creationId xmlns:p14="http://schemas.microsoft.com/office/powerpoint/2010/main" val="1200357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333333"/>
              </a:solidFill>
              <a:effectLst/>
              <a:latin typeface="Segoe UI" panose="020B0502040204020203" pitchFamily="34" charset="0"/>
              <a:cs typeface="Segoe UI"/>
            </a:endParaRPr>
          </a:p>
          <a:p>
            <a:endParaRPr lang="en-US"/>
          </a:p>
        </p:txBody>
      </p:sp>
      <p:sp>
        <p:nvSpPr>
          <p:cNvPr id="4" name="Slide Number Placeholder 3"/>
          <p:cNvSpPr>
            <a:spLocks noGrp="1"/>
          </p:cNvSpPr>
          <p:nvPr>
            <p:ph type="sldNum" sz="quarter" idx="5"/>
          </p:nvPr>
        </p:nvSpPr>
        <p:spPr/>
        <p:txBody>
          <a:bodyPr/>
          <a:lstStyle/>
          <a:p>
            <a:fld id="{769943EA-69D9-7E49-97CD-A49926F617C9}" type="slidenum">
              <a:rPr lang="en-US" smtClean="0"/>
              <a:t>12</a:t>
            </a:fld>
            <a:endParaRPr lang="en-US"/>
          </a:p>
        </p:txBody>
      </p:sp>
    </p:spTree>
    <p:extLst>
      <p:ext uri="{BB962C8B-B14F-4D97-AF65-F5344CB8AC3E}">
        <p14:creationId xmlns:p14="http://schemas.microsoft.com/office/powerpoint/2010/main" val="13917746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Solid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731044" y="2677626"/>
            <a:ext cx="6931628" cy="1847088"/>
          </a:xfrm>
        </p:spPr>
        <p:txBody>
          <a:bodyPr lIns="0" tIns="0" rIns="0" bIns="0" anchor="t" anchorCtr="0">
            <a:normAutofit/>
          </a:bodyPr>
          <a:lstStyle>
            <a:lvl1pPr algn="l">
              <a:defRPr sz="5200" b="1">
                <a:solidFill>
                  <a:schemeClr val="bg1"/>
                </a:solidFill>
                <a:latin typeface="Roboto" panose="02000000000000000000" pitchFamily="2" charset="0"/>
                <a:ea typeface="Roboto" panose="02000000000000000000" pitchFamily="2" charset="0"/>
                <a:cs typeface="Arial" panose="020B0604020202020204" pitchFamily="34" charset="0"/>
              </a:defRPr>
            </a:lvl1pPr>
          </a:lstStyle>
          <a:p>
            <a:r>
              <a:rPr lang="en-US"/>
              <a:t>Presentation Title Goes Right Here</a:t>
            </a:r>
          </a:p>
        </p:txBody>
      </p:sp>
      <p:cxnSp>
        <p:nvCxnSpPr>
          <p:cNvPr id="8" name="Straight Connector 7">
            <a:extLst>
              <a:ext uri="{FF2B5EF4-FFF2-40B4-BE49-F238E27FC236}">
                <a16:creationId xmlns:a16="http://schemas.microsoft.com/office/drawing/2014/main" id="{C4E1A789-3A04-9240-BCEC-3DACF2B52870}"/>
              </a:ext>
              <a:ext uri="{C183D7F6-B498-43B3-948B-1728B52AA6E4}">
                <adec:decorative xmlns:adec="http://schemas.microsoft.com/office/drawing/2017/decorative" val="1"/>
              </a:ext>
            </a:extLst>
          </p:cNvPr>
          <p:cNvCxnSpPr>
            <a:cxnSpLocks/>
          </p:cNvCxnSpPr>
          <p:nvPr userDrawn="1"/>
        </p:nvCxnSpPr>
        <p:spPr>
          <a:xfrm>
            <a:off x="730595" y="2438725"/>
            <a:ext cx="576398"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7EBA0026-8676-FC4D-B8E3-23D67CC31E33}"/>
              </a:ext>
            </a:extLst>
          </p:cNvPr>
          <p:cNvSpPr>
            <a:spLocks noGrp="1"/>
          </p:cNvSpPr>
          <p:nvPr>
            <p:ph type="subTitle" idx="1" hasCustomPrompt="1"/>
          </p:nvPr>
        </p:nvSpPr>
        <p:spPr>
          <a:xfrm>
            <a:off x="731044" y="4709626"/>
            <a:ext cx="7765770" cy="365125"/>
          </a:xfrm>
        </p:spPr>
        <p:txBody>
          <a:bodyPr lIns="0" tIns="0" rIns="0" bIns="0">
            <a:normAutofit/>
          </a:bodyPr>
          <a:lstStyle>
            <a:lvl1pPr marL="0" indent="0" algn="l">
              <a:buNone/>
              <a:defRPr sz="2200" b="1">
                <a:solidFill>
                  <a:schemeClr val="accent1"/>
                </a:solidFill>
                <a:latin typeface="Roboto" panose="02000000000000000000" pitchFamily="2" charset="0"/>
                <a:ea typeface="Roboto" panose="020000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PRESENTATION SUBTITLE</a:t>
            </a:r>
          </a:p>
        </p:txBody>
      </p:sp>
      <p:sp>
        <p:nvSpPr>
          <p:cNvPr id="11" name="Text Placeholder 15">
            <a:extLst>
              <a:ext uri="{FF2B5EF4-FFF2-40B4-BE49-F238E27FC236}">
                <a16:creationId xmlns:a16="http://schemas.microsoft.com/office/drawing/2014/main" id="{C56D6AE6-8806-5841-BD04-7C1509FA8029}"/>
              </a:ext>
            </a:extLst>
          </p:cNvPr>
          <p:cNvSpPr>
            <a:spLocks noGrp="1"/>
          </p:cNvSpPr>
          <p:nvPr>
            <p:ph type="body" sz="quarter" idx="10" hasCustomPrompt="1"/>
          </p:nvPr>
        </p:nvSpPr>
        <p:spPr>
          <a:xfrm>
            <a:off x="731044" y="5098725"/>
            <a:ext cx="7765770" cy="414991"/>
          </a:xfrm>
        </p:spPr>
        <p:txBody>
          <a:bodyPr lIns="0" tIns="0" rIns="0" bIns="0">
            <a:normAutofit/>
          </a:bodyPr>
          <a:lstStyle>
            <a:lvl1pPr marL="0" indent="0">
              <a:buNone/>
              <a:defRPr sz="2200">
                <a:solidFill>
                  <a:schemeClr val="bg1"/>
                </a:solidFill>
                <a:latin typeface="Roboto" panose="02000000000000000000" pitchFamily="2" charset="0"/>
                <a:ea typeface="Roboto" panose="02000000000000000000" pitchFamily="2"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Month XX, 2020</a:t>
            </a:r>
          </a:p>
        </p:txBody>
      </p:sp>
      <p:sp>
        <p:nvSpPr>
          <p:cNvPr id="7" name="Footer Placeholder 4">
            <a:extLst>
              <a:ext uri="{FF2B5EF4-FFF2-40B4-BE49-F238E27FC236}">
                <a16:creationId xmlns:a16="http://schemas.microsoft.com/office/drawing/2014/main" id="{AA810B86-CAB7-EA43-BC2F-6E66762DC8D3}"/>
              </a:ext>
            </a:extLst>
          </p:cNvPr>
          <p:cNvSpPr>
            <a:spLocks noGrp="1"/>
          </p:cNvSpPr>
          <p:nvPr>
            <p:ph type="ftr" sz="quarter" idx="3"/>
          </p:nvPr>
        </p:nvSpPr>
        <p:spPr>
          <a:xfrm>
            <a:off x="714376" y="1774217"/>
            <a:ext cx="6948756" cy="365125"/>
          </a:xfrm>
          <a:prstGeom prst="rect">
            <a:avLst/>
          </a:prstGeom>
          <a:noFill/>
        </p:spPr>
        <p:txBody>
          <a:bodyPr vert="horz" lIns="0" tIns="0" rIns="0" bIns="0" rtlCol="0" anchor="ctr"/>
          <a:lstStyle>
            <a:lvl1pPr algn="l">
              <a:defRPr sz="1650" b="0">
                <a:solidFill>
                  <a:schemeClr val="bg1"/>
                </a:solidFill>
                <a:latin typeface="Roboto" panose="02000000000000000000" pitchFamily="2" charset="0"/>
                <a:ea typeface="Roboto" panose="02000000000000000000" pitchFamily="2" charset="0"/>
              </a:defRPr>
            </a:lvl1pPr>
          </a:lstStyle>
          <a:p>
            <a:r>
              <a:rPr lang="en-US"/>
              <a:t>Insert-&gt;Header and Footer-&gt;Type Customizable Name</a:t>
            </a:r>
          </a:p>
        </p:txBody>
      </p:sp>
      <p:pic>
        <p:nvPicPr>
          <p:cNvPr id="9" name="Picture 8" descr="The University of Iowa">
            <a:extLst>
              <a:ext uri="{FF2B5EF4-FFF2-40B4-BE49-F238E27FC236}">
                <a16:creationId xmlns:a16="http://schemas.microsoft.com/office/drawing/2014/main" id="{F79387AB-96AB-3C45-A320-91F134DB3255}"/>
              </a:ext>
            </a:extLst>
          </p:cNvPr>
          <p:cNvPicPr>
            <a:picLocks noChangeAspect="1"/>
          </p:cNvPicPr>
          <p:nvPr userDrawn="1"/>
        </p:nvPicPr>
        <p:blipFill>
          <a:blip r:embed="rId2"/>
          <a:stretch>
            <a:fillRect/>
          </a:stretch>
        </p:blipFill>
        <p:spPr>
          <a:xfrm>
            <a:off x="6476484" y="0"/>
            <a:ext cx="2020330" cy="962062"/>
          </a:xfrm>
          <a:prstGeom prst="rect">
            <a:avLst/>
          </a:prstGeom>
        </p:spPr>
      </p:pic>
    </p:spTree>
    <p:extLst>
      <p:ext uri="{BB962C8B-B14F-4D97-AF65-F5344CB8AC3E}">
        <p14:creationId xmlns:p14="http://schemas.microsoft.com/office/powerpoint/2010/main" val="35599010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5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ullet Slide - 2 Lin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AEF4-B950-814D-A811-CD17BDDF049C}"/>
              </a:ext>
            </a:extLst>
          </p:cNvPr>
          <p:cNvSpPr>
            <a:spLocks noGrp="1"/>
          </p:cNvSpPr>
          <p:nvPr>
            <p:ph type="title" hasCustomPrompt="1"/>
          </p:nvPr>
        </p:nvSpPr>
        <p:spPr>
          <a:xfrm>
            <a:off x="714375" y="389510"/>
            <a:ext cx="7715250" cy="1331865"/>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a:t>Click to edit Master title style </a:t>
            </a:r>
            <a:br>
              <a:rPr lang="en-US"/>
            </a:br>
            <a:r>
              <a:rPr lang="en-US"/>
              <a:t>that runs to two lines</a:t>
            </a:r>
          </a:p>
        </p:txBody>
      </p:sp>
      <p:cxnSp>
        <p:nvCxnSpPr>
          <p:cNvPr id="8" name="Straight Connector 7">
            <a:extLst>
              <a:ext uri="{FF2B5EF4-FFF2-40B4-BE49-F238E27FC236}">
                <a16:creationId xmlns:a16="http://schemas.microsoft.com/office/drawing/2014/main" id="{CBB5BDD8-8221-F040-8AE0-3F33C4E24CA0}"/>
              </a:ext>
              <a:ext uri="{C183D7F6-B498-43B3-948B-1728B52AA6E4}">
                <adec:decorative xmlns:adec="http://schemas.microsoft.com/office/drawing/2017/decorative" val="1"/>
              </a:ext>
            </a:extLst>
          </p:cNvPr>
          <p:cNvCxnSpPr>
            <a:cxnSpLocks/>
          </p:cNvCxnSpPr>
          <p:nvPr userDrawn="1"/>
        </p:nvCxnSpPr>
        <p:spPr>
          <a:xfrm>
            <a:off x="714376" y="165786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ACD2525-98F9-924C-B8E5-083B38E28238}"/>
              </a:ext>
            </a:extLst>
          </p:cNvPr>
          <p:cNvSpPr>
            <a:spLocks noGrp="1"/>
          </p:cNvSpPr>
          <p:nvPr>
            <p:ph idx="1"/>
          </p:nvPr>
        </p:nvSpPr>
        <p:spPr>
          <a:xfrm>
            <a:off x="714375" y="2050741"/>
            <a:ext cx="7715250" cy="3892859"/>
          </a:xfrm>
        </p:spPr>
        <p:txBody>
          <a:bodyPr lIns="0" tIns="0" rIns="0" bIns="0"/>
          <a:lstStyle>
            <a:lvl1pPr marL="171450" indent="-171450">
              <a:buClr>
                <a:schemeClr val="tx2"/>
              </a:buClr>
              <a:buSzPct val="95000"/>
              <a:buFont typeface="Arial" panose="020B0604020202020204" pitchFamily="34" charset="0"/>
              <a:buChar char="•"/>
              <a:defRPr sz="2400">
                <a:latin typeface="Roboto" panose="02000000000000000000" pitchFamily="2" charset="0"/>
                <a:ea typeface="Roboto" panose="02000000000000000000" pitchFamily="2" charset="0"/>
              </a:defRPr>
            </a:lvl1pPr>
            <a:lvl2pPr marL="514350" indent="-171450">
              <a:buClr>
                <a:schemeClr val="tx2"/>
              </a:buClr>
              <a:buSzPct val="100000"/>
              <a:buFont typeface="Roboto" panose="02000000000000000000" pitchFamily="2" charset="0"/>
              <a:buChar char="–"/>
              <a:defRPr sz="2000">
                <a:latin typeface="Roboto" panose="02000000000000000000" pitchFamily="2" charset="0"/>
                <a:ea typeface="Roboto" panose="02000000000000000000" pitchFamily="2" charset="0"/>
              </a:defRPr>
            </a:lvl2pPr>
            <a:lvl3pPr marL="857250" indent="-17145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3pPr>
            <a:lvl4pPr marL="1200150" indent="-17145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4pPr>
            <a:lvl5pPr marL="1543050" indent="-17145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7995AAAF-3BA6-4445-BF32-091644479611}"/>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9" name="Picture 8" descr="The University of Iowa">
            <a:extLst>
              <a:ext uri="{FF2B5EF4-FFF2-40B4-BE49-F238E27FC236}">
                <a16:creationId xmlns:a16="http://schemas.microsoft.com/office/drawing/2014/main" id="{ABEBFC15-B7A4-FB4F-B562-C691AE5316AD}"/>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10" name="Footer Placeholder 4">
            <a:extLst>
              <a:ext uri="{FF2B5EF4-FFF2-40B4-BE49-F238E27FC236}">
                <a16:creationId xmlns:a16="http://schemas.microsoft.com/office/drawing/2014/main" id="{E48D5845-E94B-FC44-882C-248EE3B0A58C}"/>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View &gt;&gt; Header and Footer &gt;&gt; Add Unit Name</a:t>
            </a:r>
            <a:endParaRPr lang="en-US" b="0"/>
          </a:p>
        </p:txBody>
      </p:sp>
    </p:spTree>
    <p:extLst>
      <p:ext uri="{BB962C8B-B14F-4D97-AF65-F5344CB8AC3E}">
        <p14:creationId xmlns:p14="http://schemas.microsoft.com/office/powerpoint/2010/main" val="2897963369"/>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2880" userDrawn="1">
          <p15:clr>
            <a:srgbClr val="FBAE40"/>
          </p15:clr>
        </p15:guide>
        <p15:guide id="3" pos="450" userDrawn="1">
          <p15:clr>
            <a:srgbClr val="FBAE40"/>
          </p15:clr>
        </p15:guide>
        <p15:guide id="4" pos="5310" userDrawn="1">
          <p15:clr>
            <a:srgbClr val="FBAE40"/>
          </p15:clr>
        </p15:guide>
        <p15:guide id="8" orient="horz" pos="374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Text Layout">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2D2F673-8F81-4982-AA66-35312BF3859C}"/>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5" y="1289198"/>
            <a:ext cx="3600168" cy="754602"/>
          </a:xfrm>
        </p:spPr>
        <p:txBody>
          <a:bodyPr lIns="0" tIns="0" rIns="0" bIns="0" anchor="b" anchorCtr="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714376" y="2276838"/>
            <a:ext cx="3600164" cy="327925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19" name="Content Placeholder 2">
            <a:extLst>
              <a:ext uri="{FF2B5EF4-FFF2-40B4-BE49-F238E27FC236}">
                <a16:creationId xmlns:a16="http://schemas.microsoft.com/office/drawing/2014/main" id="{A07502CC-5B90-4BCF-B63B-36D026C9AE96}"/>
              </a:ext>
            </a:extLst>
          </p:cNvPr>
          <p:cNvSpPr>
            <a:spLocks noGrp="1"/>
          </p:cNvSpPr>
          <p:nvPr>
            <p:ph idx="15" hasCustomPrompt="1"/>
          </p:nvPr>
        </p:nvSpPr>
        <p:spPr>
          <a:xfrm>
            <a:off x="4825293" y="1279146"/>
            <a:ext cx="3600168" cy="754602"/>
          </a:xfrm>
        </p:spPr>
        <p:txBody>
          <a:bodyPr lIns="0" tIns="0" rIns="0" bIns="0" anchor="b" anchorCtr="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p:ph idx="16" hasCustomPrompt="1"/>
          </p:nvPr>
        </p:nvSpPr>
        <p:spPr>
          <a:xfrm>
            <a:off x="4825294" y="2266786"/>
            <a:ext cx="3600168" cy="327925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a:cxnSpLocks/>
          </p:cNvCxnSpPr>
          <p:nvPr userDrawn="1"/>
        </p:nvCxnSpPr>
        <p:spPr>
          <a:xfrm>
            <a:off x="4572000" y="1686758"/>
            <a:ext cx="0" cy="425684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C8B99253-B000-1442-A7D2-EB536C15CBCB}"/>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12" name="Picture 11" descr="The University of Iowa">
            <a:extLst>
              <a:ext uri="{FF2B5EF4-FFF2-40B4-BE49-F238E27FC236}">
                <a16:creationId xmlns:a16="http://schemas.microsoft.com/office/drawing/2014/main" id="{FB445FB3-9F03-6E45-A046-D32E1D8AA792}"/>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13" name="Footer Placeholder 4">
            <a:extLst>
              <a:ext uri="{FF2B5EF4-FFF2-40B4-BE49-F238E27FC236}">
                <a16:creationId xmlns:a16="http://schemas.microsoft.com/office/drawing/2014/main" id="{BA149722-E418-5049-AB8B-86D90151F093}"/>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View &gt;&gt; Header and Footer &gt;&gt; Add Unit Name</a:t>
            </a:r>
            <a:endParaRPr lang="en-US" b="0"/>
          </a:p>
        </p:txBody>
      </p:sp>
    </p:spTree>
    <p:extLst>
      <p:ext uri="{BB962C8B-B14F-4D97-AF65-F5344CB8AC3E}">
        <p14:creationId xmlns:p14="http://schemas.microsoft.com/office/powerpoint/2010/main" val="2899422758"/>
      </p:ext>
    </p:extLst>
  </p:cSld>
  <p:clrMapOvr>
    <a:masterClrMapping/>
  </p:clrMapOvr>
  <p:extLst>
    <p:ext uri="{DCECCB84-F9BA-43D5-87BE-67443E8EF086}">
      <p15:sldGuideLst xmlns:p15="http://schemas.microsoft.com/office/powerpoint/2012/main">
        <p15:guide id="1" orient="horz" pos="3744" userDrawn="1">
          <p15:clr>
            <a:srgbClr val="FBAE40"/>
          </p15:clr>
        </p15:guide>
        <p15:guide id="2" pos="449" userDrawn="1">
          <p15:clr>
            <a:srgbClr val="FBAE40"/>
          </p15:clr>
        </p15:guide>
        <p15:guide id="3" pos="5310" userDrawn="1">
          <p15:clr>
            <a:srgbClr val="FBAE40"/>
          </p15:clr>
        </p15:guide>
        <p15:guide id="4" pos="2880" userDrawn="1">
          <p15:clr>
            <a:srgbClr val="FBAE40"/>
          </p15:clr>
        </p15:guide>
        <p15:guide id="5" orient="horz" pos="1054" userDrawn="1">
          <p15:clr>
            <a:srgbClr val="FBAE40"/>
          </p15:clr>
        </p15:guide>
        <p15:guide id="6" orient="horz" pos="697" userDrawn="1">
          <p15:clr>
            <a:srgbClr val="FBAE40"/>
          </p15:clr>
        </p15:guide>
        <p15:guide id="7" orient="horz" pos="240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lumn Text Layout">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B103BAF8-AE0C-4C2A-AFFE-5EFC74007B1B}"/>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5" y="1686758"/>
            <a:ext cx="2375055"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714376" y="2674398"/>
            <a:ext cx="2375055" cy="326920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3462289" y="1686756"/>
            <a:ext cx="2230029"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6" name="Content Placeholder 2">
            <a:extLst>
              <a:ext uri="{FF2B5EF4-FFF2-40B4-BE49-F238E27FC236}">
                <a16:creationId xmlns:a16="http://schemas.microsoft.com/office/drawing/2014/main" id="{4DA600F9-1950-41BD-ACB3-21F2B5AE9494}"/>
              </a:ext>
            </a:extLst>
          </p:cNvPr>
          <p:cNvSpPr>
            <a:spLocks noGrp="1"/>
          </p:cNvSpPr>
          <p:nvPr>
            <p:ph idx="12" hasCustomPrompt="1"/>
          </p:nvPr>
        </p:nvSpPr>
        <p:spPr>
          <a:xfrm>
            <a:off x="3462290" y="2674396"/>
            <a:ext cx="2230029" cy="326920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6047636" y="1686756"/>
            <a:ext cx="2375055"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8" name="Content Placeholder 2">
            <a:extLst>
              <a:ext uri="{FF2B5EF4-FFF2-40B4-BE49-F238E27FC236}">
                <a16:creationId xmlns:a16="http://schemas.microsoft.com/office/drawing/2014/main" id="{36DC4408-89C4-4D74-957E-B2A4D59F76AE}"/>
              </a:ext>
            </a:extLst>
          </p:cNvPr>
          <p:cNvSpPr>
            <a:spLocks noGrp="1"/>
          </p:cNvSpPr>
          <p:nvPr>
            <p:ph idx="14" hasCustomPrompt="1"/>
          </p:nvPr>
        </p:nvSpPr>
        <p:spPr>
          <a:xfrm>
            <a:off x="6047636" y="2674396"/>
            <a:ext cx="2375055" cy="326920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p:nvPr userDrawn="1"/>
        </p:nvCxnSpPr>
        <p:spPr>
          <a:xfrm>
            <a:off x="5854823" y="1679383"/>
            <a:ext cx="0" cy="426421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336E4CD-9037-4D69-A3E3-6380D9131A19}"/>
              </a:ext>
            </a:extLst>
          </p:cNvPr>
          <p:cNvCxnSpPr/>
          <p:nvPr userDrawn="1"/>
        </p:nvCxnSpPr>
        <p:spPr>
          <a:xfrm>
            <a:off x="3282518" y="1679383"/>
            <a:ext cx="0" cy="426421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2944143A-0CC6-6041-BD38-4C994DA8E0B2}"/>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20" name="Picture 19" descr="The University of Iowa">
            <a:extLst>
              <a:ext uri="{FF2B5EF4-FFF2-40B4-BE49-F238E27FC236}">
                <a16:creationId xmlns:a16="http://schemas.microsoft.com/office/drawing/2014/main" id="{2A845926-60C8-4F49-ABF0-3DC9E8370DAA}"/>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22" name="Footer Placeholder 4">
            <a:extLst>
              <a:ext uri="{FF2B5EF4-FFF2-40B4-BE49-F238E27FC236}">
                <a16:creationId xmlns:a16="http://schemas.microsoft.com/office/drawing/2014/main" id="{207D8975-2D7E-8541-B9BA-B4ACB2453DEA}"/>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View &gt;&gt; Header and Footer &gt;&gt; Add Unit Name</a:t>
            </a:r>
            <a:endParaRPr lang="en-US" b="0"/>
          </a:p>
        </p:txBody>
      </p:sp>
    </p:spTree>
    <p:extLst>
      <p:ext uri="{BB962C8B-B14F-4D97-AF65-F5344CB8AC3E}">
        <p14:creationId xmlns:p14="http://schemas.microsoft.com/office/powerpoint/2010/main" val="2851774748"/>
      </p:ext>
    </p:extLst>
  </p:cSld>
  <p:clrMapOvr>
    <a:masterClrMapping/>
  </p:clrMapOvr>
  <p:extLst>
    <p:ext uri="{DCECCB84-F9BA-43D5-87BE-67443E8EF086}">
      <p15:sldGuideLst xmlns:p15="http://schemas.microsoft.com/office/powerpoint/2012/main">
        <p15:guide id="2" pos="449" userDrawn="1">
          <p15:clr>
            <a:srgbClr val="FBAE40"/>
          </p15:clr>
        </p15:guide>
        <p15:guide id="3" pos="5310" userDrawn="1">
          <p15:clr>
            <a:srgbClr val="FBAE40"/>
          </p15:clr>
        </p15:guide>
        <p15:guide id="4" pos="2880" userDrawn="1">
          <p15:clr>
            <a:srgbClr val="FBAE40"/>
          </p15:clr>
        </p15:guide>
        <p15:guide id="5" orient="horz" pos="1054" userDrawn="1">
          <p15:clr>
            <a:srgbClr val="FBAE40"/>
          </p15:clr>
        </p15:guide>
        <p15:guide id="7" orient="horz" pos="3744" userDrawn="1">
          <p15:clr>
            <a:srgbClr val="FBAE40"/>
          </p15:clr>
        </p15:guide>
        <p15:guide id="8" orient="horz" pos="697" userDrawn="1">
          <p15:clr>
            <a:srgbClr val="FBAE40"/>
          </p15:clr>
        </p15:guide>
        <p15:guide id="9" orient="horz" pos="240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ur Column Text Layout">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D42FEC1B-FCF8-4508-B227-27323879AC52}"/>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6" y="1686758"/>
            <a:ext cx="1769150"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714376" y="2674398"/>
            <a:ext cx="1769150" cy="326920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11" name="Straight Connector 10">
            <a:extLst>
              <a:ext uri="{FF2B5EF4-FFF2-40B4-BE49-F238E27FC236}">
                <a16:creationId xmlns:a16="http://schemas.microsoft.com/office/drawing/2014/main" id="{7336E4CD-9037-4D69-A3E3-6380D9131A19}"/>
              </a:ext>
            </a:extLst>
          </p:cNvPr>
          <p:cNvCxnSpPr/>
          <p:nvPr userDrawn="1"/>
        </p:nvCxnSpPr>
        <p:spPr>
          <a:xfrm>
            <a:off x="2643188" y="1686757"/>
            <a:ext cx="0" cy="425684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2802850" y="1686756"/>
            <a:ext cx="1611570" cy="754602"/>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6" name="Content Placeholder 2">
            <a:extLst>
              <a:ext uri="{FF2B5EF4-FFF2-40B4-BE49-F238E27FC236}">
                <a16:creationId xmlns:a16="http://schemas.microsoft.com/office/drawing/2014/main" id="{4DA600F9-1950-41BD-ACB3-21F2B5AE9494}"/>
              </a:ext>
            </a:extLst>
          </p:cNvPr>
          <p:cNvSpPr>
            <a:spLocks noGrp="1"/>
          </p:cNvSpPr>
          <p:nvPr>
            <p:ph idx="12" hasCustomPrompt="1"/>
          </p:nvPr>
        </p:nvSpPr>
        <p:spPr>
          <a:xfrm>
            <a:off x="2802851" y="2674396"/>
            <a:ext cx="1611570" cy="326920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p:nvPr userDrawn="1"/>
        </p:nvCxnSpPr>
        <p:spPr>
          <a:xfrm>
            <a:off x="4572000" y="1686759"/>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4729580" y="1686756"/>
            <a:ext cx="1611570" cy="754602"/>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8" name="Content Placeholder 2">
            <a:extLst>
              <a:ext uri="{FF2B5EF4-FFF2-40B4-BE49-F238E27FC236}">
                <a16:creationId xmlns:a16="http://schemas.microsoft.com/office/drawing/2014/main" id="{36DC4408-89C4-4D74-957E-B2A4D59F76AE}"/>
              </a:ext>
            </a:extLst>
          </p:cNvPr>
          <p:cNvSpPr>
            <a:spLocks noGrp="1"/>
          </p:cNvSpPr>
          <p:nvPr>
            <p:ph idx="14" hasCustomPrompt="1"/>
          </p:nvPr>
        </p:nvSpPr>
        <p:spPr>
          <a:xfrm>
            <a:off x="4729581" y="2674396"/>
            <a:ext cx="1611570" cy="326920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p:nvPr userDrawn="1"/>
        </p:nvCxnSpPr>
        <p:spPr>
          <a:xfrm>
            <a:off x="6505575" y="1686757"/>
            <a:ext cx="0" cy="425684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A07502CC-5B90-4BCF-B63B-36D026C9AE96}"/>
              </a:ext>
            </a:extLst>
          </p:cNvPr>
          <p:cNvSpPr>
            <a:spLocks noGrp="1"/>
          </p:cNvSpPr>
          <p:nvPr>
            <p:ph idx="15" hasCustomPrompt="1"/>
          </p:nvPr>
        </p:nvSpPr>
        <p:spPr>
          <a:xfrm>
            <a:off x="6656311" y="1676706"/>
            <a:ext cx="1769150"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p:ph idx="16" hasCustomPrompt="1"/>
          </p:nvPr>
        </p:nvSpPr>
        <p:spPr>
          <a:xfrm>
            <a:off x="6656311" y="2664346"/>
            <a:ext cx="1769150" cy="326920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21" name="Rectangle 20">
            <a:extLst>
              <a:ext uri="{FF2B5EF4-FFF2-40B4-BE49-F238E27FC236}">
                <a16:creationId xmlns:a16="http://schemas.microsoft.com/office/drawing/2014/main" id="{55DF11BA-BD6E-E14D-A115-587308DBF4A7}"/>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24" name="Picture 23" descr="The University of Iowa">
            <a:extLst>
              <a:ext uri="{FF2B5EF4-FFF2-40B4-BE49-F238E27FC236}">
                <a16:creationId xmlns:a16="http://schemas.microsoft.com/office/drawing/2014/main" id="{B052AD83-662D-804A-9C50-78BD2D9F776B}"/>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25" name="Footer Placeholder 4">
            <a:extLst>
              <a:ext uri="{FF2B5EF4-FFF2-40B4-BE49-F238E27FC236}">
                <a16:creationId xmlns:a16="http://schemas.microsoft.com/office/drawing/2014/main" id="{09F774AF-F9D8-314F-ADA4-4C6BF856754D}"/>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View &gt;&gt; Header and Footer &gt;&gt; Add Unit Name</a:t>
            </a:r>
            <a:endParaRPr lang="en-US" b="0"/>
          </a:p>
        </p:txBody>
      </p:sp>
    </p:spTree>
    <p:extLst>
      <p:ext uri="{BB962C8B-B14F-4D97-AF65-F5344CB8AC3E}">
        <p14:creationId xmlns:p14="http://schemas.microsoft.com/office/powerpoint/2010/main" val="1772614730"/>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449" userDrawn="1">
          <p15:clr>
            <a:srgbClr val="FBAE40"/>
          </p15:clr>
        </p15:guide>
        <p15:guide id="3" pos="5310" userDrawn="1">
          <p15:clr>
            <a:srgbClr val="FBAE40"/>
          </p15:clr>
        </p15:guide>
        <p15:guide id="4" pos="2880" userDrawn="1">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x1 Grid Layout">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F83F529D-C880-45A0-81D8-FD2CC04E07D8}"/>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6" y="1686758"/>
            <a:ext cx="7716440" cy="329184"/>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714376" y="2120010"/>
            <a:ext cx="7716440" cy="754602"/>
          </a:xfrm>
        </p:spPr>
        <p:txBody>
          <a:bodyPr lIns="0" tIns="0" rIns="0" bIns="0">
            <a:normAutofit/>
          </a:bodyPr>
          <a:lstStyle>
            <a:lvl1pPr marL="0" marR="0" indent="0" algn="l" defTabSz="685800" rtl="0" eaLnBrk="1" fontAlgn="auto" latinLnBrk="0" hangingPunct="1">
              <a:lnSpc>
                <a:spcPct val="100000"/>
              </a:lnSpc>
              <a:spcBef>
                <a:spcPts val="750"/>
              </a:spcBef>
              <a:spcAft>
                <a:spcPts val="0"/>
              </a:spcAft>
              <a:buClrTx/>
              <a:buSzPct val="95000"/>
              <a:buFont typeface="Arial" panose="020B0604020202020204" pitchFamily="34" charset="0"/>
              <a:buNone/>
              <a:tabLst/>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marL="0" marR="0" lvl="0" indent="0" algn="l" defTabSz="685800" rtl="0" eaLnBrk="1" fontAlgn="auto" latinLnBrk="0" hangingPunct="1">
              <a:lnSpc>
                <a:spcPct val="100000"/>
              </a:lnSpc>
              <a:spcBef>
                <a:spcPts val="750"/>
              </a:spcBef>
              <a:spcAft>
                <a:spcPts val="0"/>
              </a:spcAft>
              <a:buClrTx/>
              <a:buSzPct val="95000"/>
              <a:buFont typeface="Arial" panose="020B0604020202020204" pitchFamily="34" charset="0"/>
              <a:buNone/>
              <a:tabLst/>
              <a:defRPr/>
            </a:pPr>
            <a:r>
              <a:rPr lang="en-US"/>
              <a:t>Click to edit row text</a:t>
            </a:r>
          </a:p>
          <a:p>
            <a:pPr lvl="0"/>
            <a:endParaRPr lang="en-US"/>
          </a:p>
        </p:txBody>
      </p:sp>
      <p:cxnSp>
        <p:nvCxnSpPr>
          <p:cNvPr id="9" name="Straight Connector 8">
            <a:extLst>
              <a:ext uri="{FF2B5EF4-FFF2-40B4-BE49-F238E27FC236}">
                <a16:creationId xmlns:a16="http://schemas.microsoft.com/office/drawing/2014/main" id="{6FCD7C05-8E7C-4679-B83F-CDDB1BDA2031}"/>
              </a:ext>
            </a:extLst>
          </p:cNvPr>
          <p:cNvCxnSpPr/>
          <p:nvPr userDrawn="1"/>
        </p:nvCxnSpPr>
        <p:spPr>
          <a:xfrm>
            <a:off x="711994" y="3038019"/>
            <a:ext cx="771763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3" name="Content Placeholder 2">
            <a:extLst>
              <a:ext uri="{FF2B5EF4-FFF2-40B4-BE49-F238E27FC236}">
                <a16:creationId xmlns:a16="http://schemas.microsoft.com/office/drawing/2014/main" id="{6BC08D86-557A-4EB7-B2A4-0782689B99D1}"/>
              </a:ext>
            </a:extLst>
          </p:cNvPr>
          <p:cNvSpPr>
            <a:spLocks noGrp="1"/>
          </p:cNvSpPr>
          <p:nvPr>
            <p:ph idx="11" hasCustomPrompt="1"/>
          </p:nvPr>
        </p:nvSpPr>
        <p:spPr>
          <a:xfrm>
            <a:off x="714377" y="3211376"/>
            <a:ext cx="7716440" cy="328016"/>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35" name="Content Placeholder 2">
            <a:extLst>
              <a:ext uri="{FF2B5EF4-FFF2-40B4-BE49-F238E27FC236}">
                <a16:creationId xmlns:a16="http://schemas.microsoft.com/office/drawing/2014/main" id="{123E50C5-092D-4191-9A0B-F3C51561D562}"/>
              </a:ext>
            </a:extLst>
          </p:cNvPr>
          <p:cNvSpPr>
            <a:spLocks noGrp="1"/>
          </p:cNvSpPr>
          <p:nvPr>
            <p:ph idx="12" hasCustomPrompt="1"/>
          </p:nvPr>
        </p:nvSpPr>
        <p:spPr>
          <a:xfrm>
            <a:off x="714378" y="3644628"/>
            <a:ext cx="7716440"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cxnSp>
        <p:nvCxnSpPr>
          <p:cNvPr id="32" name="Straight Connector 31">
            <a:extLst>
              <a:ext uri="{FF2B5EF4-FFF2-40B4-BE49-F238E27FC236}">
                <a16:creationId xmlns:a16="http://schemas.microsoft.com/office/drawing/2014/main" id="{3C85CAC7-8545-4ED7-8312-FBC92F7F9DA5}"/>
              </a:ext>
            </a:extLst>
          </p:cNvPr>
          <p:cNvCxnSpPr/>
          <p:nvPr userDrawn="1"/>
        </p:nvCxnSpPr>
        <p:spPr>
          <a:xfrm>
            <a:off x="713184" y="4580501"/>
            <a:ext cx="771763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6" name="Content Placeholder 2">
            <a:extLst>
              <a:ext uri="{FF2B5EF4-FFF2-40B4-BE49-F238E27FC236}">
                <a16:creationId xmlns:a16="http://schemas.microsoft.com/office/drawing/2014/main" id="{3E524A13-F71C-45F7-92E6-985C4CB9E331}"/>
              </a:ext>
            </a:extLst>
          </p:cNvPr>
          <p:cNvSpPr>
            <a:spLocks noGrp="1"/>
          </p:cNvSpPr>
          <p:nvPr>
            <p:ph idx="13" hasCustomPrompt="1"/>
          </p:nvPr>
        </p:nvSpPr>
        <p:spPr>
          <a:xfrm>
            <a:off x="714379" y="4693705"/>
            <a:ext cx="7716440"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37" name="Content Placeholder 2">
            <a:extLst>
              <a:ext uri="{FF2B5EF4-FFF2-40B4-BE49-F238E27FC236}">
                <a16:creationId xmlns:a16="http://schemas.microsoft.com/office/drawing/2014/main" id="{7CA7FF6D-951D-4682-9C40-A6BB36ABEA84}"/>
              </a:ext>
            </a:extLst>
          </p:cNvPr>
          <p:cNvSpPr>
            <a:spLocks noGrp="1"/>
          </p:cNvSpPr>
          <p:nvPr>
            <p:ph idx="14" hasCustomPrompt="1"/>
          </p:nvPr>
        </p:nvSpPr>
        <p:spPr>
          <a:xfrm>
            <a:off x="714379" y="5126956"/>
            <a:ext cx="7716440"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15" name="Rectangle 14">
            <a:extLst>
              <a:ext uri="{FF2B5EF4-FFF2-40B4-BE49-F238E27FC236}">
                <a16:creationId xmlns:a16="http://schemas.microsoft.com/office/drawing/2014/main" id="{55E76717-4761-EC4B-BDB1-C130638E59C3}"/>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17" name="Picture 16" descr="The University of Iowa">
            <a:extLst>
              <a:ext uri="{FF2B5EF4-FFF2-40B4-BE49-F238E27FC236}">
                <a16:creationId xmlns:a16="http://schemas.microsoft.com/office/drawing/2014/main" id="{34AAC5E4-D04D-AA43-9A77-008D2409BECE}"/>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18" name="Footer Placeholder 4">
            <a:extLst>
              <a:ext uri="{FF2B5EF4-FFF2-40B4-BE49-F238E27FC236}">
                <a16:creationId xmlns:a16="http://schemas.microsoft.com/office/drawing/2014/main" id="{795C6E8E-B090-754E-BB4D-53EC4364AED0}"/>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View &gt;&gt; Header and Footer &gt;&gt; Add Unit Name</a:t>
            </a:r>
            <a:endParaRPr lang="en-US" b="0"/>
          </a:p>
        </p:txBody>
      </p:sp>
    </p:spTree>
    <p:extLst>
      <p:ext uri="{BB962C8B-B14F-4D97-AF65-F5344CB8AC3E}">
        <p14:creationId xmlns:p14="http://schemas.microsoft.com/office/powerpoint/2010/main" val="840878860"/>
      </p:ext>
    </p:extLst>
  </p:cSld>
  <p:clrMapOvr>
    <a:masterClrMapping/>
  </p:clrMapOvr>
  <p:extLst>
    <p:ext uri="{DCECCB84-F9BA-43D5-87BE-67443E8EF086}">
      <p15:sldGuideLst xmlns:p15="http://schemas.microsoft.com/office/powerpoint/2012/main">
        <p15:guide id="2" pos="449" userDrawn="1">
          <p15:clr>
            <a:srgbClr val="FBAE40"/>
          </p15:clr>
        </p15:guide>
        <p15:guide id="3" pos="5310" userDrawn="1">
          <p15:clr>
            <a:srgbClr val="FBAE40"/>
          </p15:clr>
        </p15:guide>
        <p15:guide id="4" pos="2880" userDrawn="1">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guide id="8" orient="horz" pos="240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x2 Grid Layout">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3A9A771B-4FFF-4EBF-A07A-0D6292AC2FE3}"/>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6" y="1686759"/>
            <a:ext cx="3566879"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714376" y="2120010"/>
            <a:ext cx="3566879"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cxnSp>
        <p:nvCxnSpPr>
          <p:cNvPr id="9" name="Straight Connector 8">
            <a:extLst>
              <a:ext uri="{FF2B5EF4-FFF2-40B4-BE49-F238E27FC236}">
                <a16:creationId xmlns:a16="http://schemas.microsoft.com/office/drawing/2014/main" id="{6FCD7C05-8E7C-4679-B83F-CDDB1BDA2031}"/>
              </a:ext>
            </a:extLst>
          </p:cNvPr>
          <p:cNvCxnSpPr/>
          <p:nvPr userDrawn="1"/>
        </p:nvCxnSpPr>
        <p:spPr>
          <a:xfrm>
            <a:off x="711994" y="3098307"/>
            <a:ext cx="771763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3" name="Content Placeholder 2">
            <a:extLst>
              <a:ext uri="{FF2B5EF4-FFF2-40B4-BE49-F238E27FC236}">
                <a16:creationId xmlns:a16="http://schemas.microsoft.com/office/drawing/2014/main" id="{6BC08D86-557A-4EB7-B2A4-0782689B99D1}"/>
              </a:ext>
            </a:extLst>
          </p:cNvPr>
          <p:cNvSpPr>
            <a:spLocks noGrp="1"/>
          </p:cNvSpPr>
          <p:nvPr>
            <p:ph idx="11" hasCustomPrompt="1"/>
          </p:nvPr>
        </p:nvSpPr>
        <p:spPr>
          <a:xfrm>
            <a:off x="714377" y="3221424"/>
            <a:ext cx="3566879" cy="328016"/>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35" name="Content Placeholder 2">
            <a:extLst>
              <a:ext uri="{FF2B5EF4-FFF2-40B4-BE49-F238E27FC236}">
                <a16:creationId xmlns:a16="http://schemas.microsoft.com/office/drawing/2014/main" id="{123E50C5-092D-4191-9A0B-F3C51561D562}"/>
              </a:ext>
            </a:extLst>
          </p:cNvPr>
          <p:cNvSpPr>
            <a:spLocks noGrp="1"/>
          </p:cNvSpPr>
          <p:nvPr>
            <p:ph idx="12" hasCustomPrompt="1"/>
          </p:nvPr>
        </p:nvSpPr>
        <p:spPr>
          <a:xfrm>
            <a:off x="714378" y="3654675"/>
            <a:ext cx="3566879" cy="75895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cxnSp>
        <p:nvCxnSpPr>
          <p:cNvPr id="32" name="Straight Connector 31">
            <a:extLst>
              <a:ext uri="{FF2B5EF4-FFF2-40B4-BE49-F238E27FC236}">
                <a16:creationId xmlns:a16="http://schemas.microsoft.com/office/drawing/2014/main" id="{3C85CAC7-8545-4ED7-8312-FBC92F7F9DA5}"/>
              </a:ext>
            </a:extLst>
          </p:cNvPr>
          <p:cNvCxnSpPr/>
          <p:nvPr userDrawn="1"/>
        </p:nvCxnSpPr>
        <p:spPr>
          <a:xfrm>
            <a:off x="713184" y="4520213"/>
            <a:ext cx="771763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6" name="Content Placeholder 2">
            <a:extLst>
              <a:ext uri="{FF2B5EF4-FFF2-40B4-BE49-F238E27FC236}">
                <a16:creationId xmlns:a16="http://schemas.microsoft.com/office/drawing/2014/main" id="{3E524A13-F71C-45F7-92E6-985C4CB9E331}"/>
              </a:ext>
            </a:extLst>
          </p:cNvPr>
          <p:cNvSpPr>
            <a:spLocks noGrp="1"/>
          </p:cNvSpPr>
          <p:nvPr>
            <p:ph idx="13" hasCustomPrompt="1"/>
          </p:nvPr>
        </p:nvSpPr>
        <p:spPr>
          <a:xfrm>
            <a:off x="714379" y="4683657"/>
            <a:ext cx="3566879"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37" name="Content Placeholder 2">
            <a:extLst>
              <a:ext uri="{FF2B5EF4-FFF2-40B4-BE49-F238E27FC236}">
                <a16:creationId xmlns:a16="http://schemas.microsoft.com/office/drawing/2014/main" id="{7CA7FF6D-951D-4682-9C40-A6BB36ABEA84}"/>
              </a:ext>
            </a:extLst>
          </p:cNvPr>
          <p:cNvSpPr>
            <a:spLocks noGrp="1"/>
          </p:cNvSpPr>
          <p:nvPr>
            <p:ph idx="14" hasCustomPrompt="1"/>
          </p:nvPr>
        </p:nvSpPr>
        <p:spPr>
          <a:xfrm>
            <a:off x="714379" y="5116908"/>
            <a:ext cx="3566879"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cxnSp>
        <p:nvCxnSpPr>
          <p:cNvPr id="28" name="Straight Connector 27">
            <a:extLst>
              <a:ext uri="{FF2B5EF4-FFF2-40B4-BE49-F238E27FC236}">
                <a16:creationId xmlns:a16="http://schemas.microsoft.com/office/drawing/2014/main" id="{AA23041F-D604-4688-B75A-90D37AFDDB0E}"/>
              </a:ext>
            </a:extLst>
          </p:cNvPr>
          <p:cNvCxnSpPr/>
          <p:nvPr userDrawn="1"/>
        </p:nvCxnSpPr>
        <p:spPr>
          <a:xfrm>
            <a:off x="4572000" y="1686759"/>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F7B91F83-8428-4E5A-9C88-17829B687B77}"/>
              </a:ext>
            </a:extLst>
          </p:cNvPr>
          <p:cNvSpPr>
            <a:spLocks noGrp="1"/>
          </p:cNvSpPr>
          <p:nvPr>
            <p:ph idx="15" hasCustomPrompt="1"/>
          </p:nvPr>
        </p:nvSpPr>
        <p:spPr>
          <a:xfrm>
            <a:off x="4862772" y="1688512"/>
            <a:ext cx="3566879"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23" name="Content Placeholder 2">
            <a:extLst>
              <a:ext uri="{FF2B5EF4-FFF2-40B4-BE49-F238E27FC236}">
                <a16:creationId xmlns:a16="http://schemas.microsoft.com/office/drawing/2014/main" id="{ADB1D581-6D4C-4716-AE96-DBB4F953B95C}"/>
              </a:ext>
            </a:extLst>
          </p:cNvPr>
          <p:cNvSpPr>
            <a:spLocks noGrp="1"/>
          </p:cNvSpPr>
          <p:nvPr>
            <p:ph idx="16" hasCustomPrompt="1"/>
          </p:nvPr>
        </p:nvSpPr>
        <p:spPr>
          <a:xfrm>
            <a:off x="4862773" y="2121764"/>
            <a:ext cx="3566879"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24" name="Content Placeholder 2">
            <a:extLst>
              <a:ext uri="{FF2B5EF4-FFF2-40B4-BE49-F238E27FC236}">
                <a16:creationId xmlns:a16="http://schemas.microsoft.com/office/drawing/2014/main" id="{279BA4B0-A083-4A1F-9D3B-A041B59E7C22}"/>
              </a:ext>
            </a:extLst>
          </p:cNvPr>
          <p:cNvSpPr>
            <a:spLocks noGrp="1"/>
          </p:cNvSpPr>
          <p:nvPr>
            <p:ph idx="17" hasCustomPrompt="1"/>
          </p:nvPr>
        </p:nvSpPr>
        <p:spPr>
          <a:xfrm>
            <a:off x="4862773" y="3223178"/>
            <a:ext cx="3566879" cy="328016"/>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25" name="Content Placeholder 2">
            <a:extLst>
              <a:ext uri="{FF2B5EF4-FFF2-40B4-BE49-F238E27FC236}">
                <a16:creationId xmlns:a16="http://schemas.microsoft.com/office/drawing/2014/main" id="{8FDD4A4D-E1FC-4E83-A8AA-A324B6B0E441}"/>
              </a:ext>
            </a:extLst>
          </p:cNvPr>
          <p:cNvSpPr>
            <a:spLocks noGrp="1"/>
          </p:cNvSpPr>
          <p:nvPr>
            <p:ph idx="18" hasCustomPrompt="1"/>
          </p:nvPr>
        </p:nvSpPr>
        <p:spPr>
          <a:xfrm>
            <a:off x="4862774" y="3656430"/>
            <a:ext cx="3566879" cy="75895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26" name="Content Placeholder 2">
            <a:extLst>
              <a:ext uri="{FF2B5EF4-FFF2-40B4-BE49-F238E27FC236}">
                <a16:creationId xmlns:a16="http://schemas.microsoft.com/office/drawing/2014/main" id="{DE8E7D5C-ACCB-47E6-A3F5-6F3F51A0F37F}"/>
              </a:ext>
            </a:extLst>
          </p:cNvPr>
          <p:cNvSpPr>
            <a:spLocks noGrp="1"/>
          </p:cNvSpPr>
          <p:nvPr>
            <p:ph idx="19" hasCustomPrompt="1"/>
          </p:nvPr>
        </p:nvSpPr>
        <p:spPr>
          <a:xfrm>
            <a:off x="4862775" y="4685411"/>
            <a:ext cx="3566879"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27" name="Content Placeholder 2">
            <a:extLst>
              <a:ext uri="{FF2B5EF4-FFF2-40B4-BE49-F238E27FC236}">
                <a16:creationId xmlns:a16="http://schemas.microsoft.com/office/drawing/2014/main" id="{659D9DC4-BB53-4441-9B74-84922B369948}"/>
              </a:ext>
            </a:extLst>
          </p:cNvPr>
          <p:cNvSpPr>
            <a:spLocks noGrp="1"/>
          </p:cNvSpPr>
          <p:nvPr>
            <p:ph idx="20" hasCustomPrompt="1"/>
          </p:nvPr>
        </p:nvSpPr>
        <p:spPr>
          <a:xfrm>
            <a:off x="4862776" y="5118662"/>
            <a:ext cx="3566879"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29" name="Rectangle 28">
            <a:extLst>
              <a:ext uri="{FF2B5EF4-FFF2-40B4-BE49-F238E27FC236}">
                <a16:creationId xmlns:a16="http://schemas.microsoft.com/office/drawing/2014/main" id="{A774845D-2BF0-2740-9880-8D2B0EBB22B7}"/>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30" name="Picture 29" descr="The University of Iowa">
            <a:extLst>
              <a:ext uri="{FF2B5EF4-FFF2-40B4-BE49-F238E27FC236}">
                <a16:creationId xmlns:a16="http://schemas.microsoft.com/office/drawing/2014/main" id="{B5AA78D2-879D-BC4F-9774-9CE61C81AA42}"/>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31" name="Footer Placeholder 4">
            <a:extLst>
              <a:ext uri="{FF2B5EF4-FFF2-40B4-BE49-F238E27FC236}">
                <a16:creationId xmlns:a16="http://schemas.microsoft.com/office/drawing/2014/main" id="{95EBCFD2-248B-A44E-AEE6-8987ECBEC980}"/>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View &gt;&gt; Header and Footer &gt;&gt; Add Unit Name</a:t>
            </a:r>
            <a:endParaRPr lang="en-US" b="0"/>
          </a:p>
        </p:txBody>
      </p:sp>
    </p:spTree>
    <p:extLst>
      <p:ext uri="{BB962C8B-B14F-4D97-AF65-F5344CB8AC3E}">
        <p14:creationId xmlns:p14="http://schemas.microsoft.com/office/powerpoint/2010/main" val="3435829950"/>
      </p:ext>
    </p:extLst>
  </p:cSld>
  <p:clrMapOvr>
    <a:masterClrMapping/>
  </p:clrMapOvr>
  <p:extLst>
    <p:ext uri="{DCECCB84-F9BA-43D5-87BE-67443E8EF086}">
      <p15:sldGuideLst xmlns:p15="http://schemas.microsoft.com/office/powerpoint/2012/main">
        <p15:guide id="2" pos="449" userDrawn="1">
          <p15:clr>
            <a:srgbClr val="FBAE40"/>
          </p15:clr>
        </p15:guide>
        <p15:guide id="3" pos="5310" userDrawn="1">
          <p15:clr>
            <a:srgbClr val="FBAE40"/>
          </p15:clr>
        </p15:guide>
        <p15:guide id="4" pos="2880" userDrawn="1">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guide id="8" orient="horz" pos="240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x1 Grid Layout">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31EE2C71-E6FD-4A5F-BC00-7290049C4471}"/>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6" y="1686759"/>
            <a:ext cx="3579002"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714377" y="2120011"/>
            <a:ext cx="3579002" cy="41714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cxnSp>
        <p:nvCxnSpPr>
          <p:cNvPr id="9" name="Straight Connector 8">
            <a:extLst>
              <a:ext uri="{FF2B5EF4-FFF2-40B4-BE49-F238E27FC236}">
                <a16:creationId xmlns:a16="http://schemas.microsoft.com/office/drawing/2014/main" id="{6FCD7C05-8E7C-4679-B83F-CDDB1BDA2031}"/>
              </a:ext>
            </a:extLst>
          </p:cNvPr>
          <p:cNvCxnSpPr/>
          <p:nvPr userDrawn="1"/>
        </p:nvCxnSpPr>
        <p:spPr>
          <a:xfrm>
            <a:off x="711994" y="2660476"/>
            <a:ext cx="771763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5FC9698A-599E-4227-BA19-18EFBBF3E0DD}"/>
              </a:ext>
            </a:extLst>
          </p:cNvPr>
          <p:cNvSpPr>
            <a:spLocks noGrp="1"/>
          </p:cNvSpPr>
          <p:nvPr>
            <p:ph idx="11" hasCustomPrompt="1"/>
          </p:nvPr>
        </p:nvSpPr>
        <p:spPr>
          <a:xfrm>
            <a:off x="715571" y="2803601"/>
            <a:ext cx="3579002"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18" name="Content Placeholder 2">
            <a:extLst>
              <a:ext uri="{FF2B5EF4-FFF2-40B4-BE49-F238E27FC236}">
                <a16:creationId xmlns:a16="http://schemas.microsoft.com/office/drawing/2014/main" id="{C4B470A9-B821-4D01-8FB4-31DF303421A9}"/>
              </a:ext>
            </a:extLst>
          </p:cNvPr>
          <p:cNvSpPr>
            <a:spLocks noGrp="1"/>
          </p:cNvSpPr>
          <p:nvPr>
            <p:ph idx="12" hasCustomPrompt="1"/>
          </p:nvPr>
        </p:nvSpPr>
        <p:spPr>
          <a:xfrm>
            <a:off x="715573" y="3236853"/>
            <a:ext cx="3579002" cy="42062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cxnSp>
        <p:nvCxnSpPr>
          <p:cNvPr id="32" name="Straight Connector 31">
            <a:extLst>
              <a:ext uri="{FF2B5EF4-FFF2-40B4-BE49-F238E27FC236}">
                <a16:creationId xmlns:a16="http://schemas.microsoft.com/office/drawing/2014/main" id="{3C85CAC7-8545-4ED7-8312-FBC92F7F9DA5}"/>
              </a:ext>
            </a:extLst>
          </p:cNvPr>
          <p:cNvCxnSpPr/>
          <p:nvPr userDrawn="1"/>
        </p:nvCxnSpPr>
        <p:spPr>
          <a:xfrm>
            <a:off x="713184" y="3691764"/>
            <a:ext cx="771763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0C507C81-6817-4069-BC84-0CE4705AE16C}"/>
              </a:ext>
            </a:extLst>
          </p:cNvPr>
          <p:cNvSpPr>
            <a:spLocks noGrp="1"/>
          </p:cNvSpPr>
          <p:nvPr>
            <p:ph idx="15" hasCustomPrompt="1"/>
          </p:nvPr>
        </p:nvSpPr>
        <p:spPr>
          <a:xfrm>
            <a:off x="715574" y="3870141"/>
            <a:ext cx="3579002"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23" name="Content Placeholder 2">
            <a:extLst>
              <a:ext uri="{FF2B5EF4-FFF2-40B4-BE49-F238E27FC236}">
                <a16:creationId xmlns:a16="http://schemas.microsoft.com/office/drawing/2014/main" id="{94103820-8C7A-497C-BCBA-2CFEB4549C83}"/>
              </a:ext>
            </a:extLst>
          </p:cNvPr>
          <p:cNvSpPr>
            <a:spLocks noGrp="1"/>
          </p:cNvSpPr>
          <p:nvPr>
            <p:ph idx="16" hasCustomPrompt="1"/>
          </p:nvPr>
        </p:nvSpPr>
        <p:spPr>
          <a:xfrm>
            <a:off x="715576" y="4303394"/>
            <a:ext cx="3579002" cy="42062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cxnSp>
        <p:nvCxnSpPr>
          <p:cNvPr id="16" name="Straight Connector 15">
            <a:extLst>
              <a:ext uri="{FF2B5EF4-FFF2-40B4-BE49-F238E27FC236}">
                <a16:creationId xmlns:a16="http://schemas.microsoft.com/office/drawing/2014/main" id="{1F1CE437-6AD8-4170-8DC8-66894266CE06}"/>
              </a:ext>
            </a:extLst>
          </p:cNvPr>
          <p:cNvCxnSpPr/>
          <p:nvPr userDrawn="1"/>
        </p:nvCxnSpPr>
        <p:spPr>
          <a:xfrm>
            <a:off x="714380" y="4785197"/>
            <a:ext cx="771763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0C02F409-DCF5-4241-BB5E-6E37CC8D3518}"/>
              </a:ext>
            </a:extLst>
          </p:cNvPr>
          <p:cNvSpPr>
            <a:spLocks noGrp="1"/>
          </p:cNvSpPr>
          <p:nvPr>
            <p:ph idx="13" hasCustomPrompt="1"/>
          </p:nvPr>
        </p:nvSpPr>
        <p:spPr>
          <a:xfrm>
            <a:off x="715573" y="4988550"/>
            <a:ext cx="3579002"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20" name="Content Placeholder 2">
            <a:extLst>
              <a:ext uri="{FF2B5EF4-FFF2-40B4-BE49-F238E27FC236}">
                <a16:creationId xmlns:a16="http://schemas.microsoft.com/office/drawing/2014/main" id="{2AC426E8-7005-475F-BC32-B5F0BA7A8A4C}"/>
              </a:ext>
            </a:extLst>
          </p:cNvPr>
          <p:cNvSpPr>
            <a:spLocks noGrp="1"/>
          </p:cNvSpPr>
          <p:nvPr>
            <p:ph idx="14" hasCustomPrompt="1"/>
          </p:nvPr>
        </p:nvSpPr>
        <p:spPr>
          <a:xfrm>
            <a:off x="715574" y="5421802"/>
            <a:ext cx="3579002" cy="41714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cxnSp>
        <p:nvCxnSpPr>
          <p:cNvPr id="34" name="Straight Connector 33">
            <a:extLst>
              <a:ext uri="{FF2B5EF4-FFF2-40B4-BE49-F238E27FC236}">
                <a16:creationId xmlns:a16="http://schemas.microsoft.com/office/drawing/2014/main" id="{8222804C-AFDD-4E8C-BFDC-31326A2127FA}"/>
              </a:ext>
            </a:extLst>
          </p:cNvPr>
          <p:cNvCxnSpPr/>
          <p:nvPr userDrawn="1"/>
        </p:nvCxnSpPr>
        <p:spPr>
          <a:xfrm>
            <a:off x="4572000" y="1686759"/>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66342B0E-1F8B-4D4C-ABA7-E43BC2B3F4AE}"/>
              </a:ext>
            </a:extLst>
          </p:cNvPr>
          <p:cNvSpPr>
            <a:spLocks noGrp="1"/>
          </p:cNvSpPr>
          <p:nvPr>
            <p:ph idx="17" hasCustomPrompt="1"/>
          </p:nvPr>
        </p:nvSpPr>
        <p:spPr>
          <a:xfrm>
            <a:off x="4850622" y="1688232"/>
            <a:ext cx="3579002"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25" name="Content Placeholder 2">
            <a:extLst>
              <a:ext uri="{FF2B5EF4-FFF2-40B4-BE49-F238E27FC236}">
                <a16:creationId xmlns:a16="http://schemas.microsoft.com/office/drawing/2014/main" id="{FCF3285B-83DB-4917-9F24-EC0C964DE403}"/>
              </a:ext>
            </a:extLst>
          </p:cNvPr>
          <p:cNvSpPr>
            <a:spLocks noGrp="1"/>
          </p:cNvSpPr>
          <p:nvPr>
            <p:ph idx="18" hasCustomPrompt="1"/>
          </p:nvPr>
        </p:nvSpPr>
        <p:spPr>
          <a:xfrm>
            <a:off x="4850623" y="2121485"/>
            <a:ext cx="3579002" cy="41714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26" name="Content Placeholder 2">
            <a:extLst>
              <a:ext uri="{FF2B5EF4-FFF2-40B4-BE49-F238E27FC236}">
                <a16:creationId xmlns:a16="http://schemas.microsoft.com/office/drawing/2014/main" id="{8C88D8B1-0044-4EC5-B4CD-DB1095F378A4}"/>
              </a:ext>
            </a:extLst>
          </p:cNvPr>
          <p:cNvSpPr>
            <a:spLocks noGrp="1"/>
          </p:cNvSpPr>
          <p:nvPr>
            <p:ph idx="19" hasCustomPrompt="1"/>
          </p:nvPr>
        </p:nvSpPr>
        <p:spPr>
          <a:xfrm>
            <a:off x="4851817" y="2805075"/>
            <a:ext cx="3579002"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27" name="Content Placeholder 2">
            <a:extLst>
              <a:ext uri="{FF2B5EF4-FFF2-40B4-BE49-F238E27FC236}">
                <a16:creationId xmlns:a16="http://schemas.microsoft.com/office/drawing/2014/main" id="{9F6100E2-DAE8-4111-AF37-8909AA389FC1}"/>
              </a:ext>
            </a:extLst>
          </p:cNvPr>
          <p:cNvSpPr>
            <a:spLocks noGrp="1"/>
          </p:cNvSpPr>
          <p:nvPr>
            <p:ph idx="20" hasCustomPrompt="1"/>
          </p:nvPr>
        </p:nvSpPr>
        <p:spPr>
          <a:xfrm>
            <a:off x="4851819" y="3238327"/>
            <a:ext cx="3579002" cy="42062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30" name="Content Placeholder 2">
            <a:extLst>
              <a:ext uri="{FF2B5EF4-FFF2-40B4-BE49-F238E27FC236}">
                <a16:creationId xmlns:a16="http://schemas.microsoft.com/office/drawing/2014/main" id="{C0B1E9EC-56B4-4514-B189-24BD47F549F3}"/>
              </a:ext>
            </a:extLst>
          </p:cNvPr>
          <p:cNvSpPr>
            <a:spLocks noGrp="1"/>
          </p:cNvSpPr>
          <p:nvPr>
            <p:ph idx="23" hasCustomPrompt="1"/>
          </p:nvPr>
        </p:nvSpPr>
        <p:spPr>
          <a:xfrm>
            <a:off x="4851820" y="3871616"/>
            <a:ext cx="3579002"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31" name="Content Placeholder 2">
            <a:extLst>
              <a:ext uri="{FF2B5EF4-FFF2-40B4-BE49-F238E27FC236}">
                <a16:creationId xmlns:a16="http://schemas.microsoft.com/office/drawing/2014/main" id="{F685484E-408B-4771-9259-BAAC2A6E6017}"/>
              </a:ext>
            </a:extLst>
          </p:cNvPr>
          <p:cNvSpPr>
            <a:spLocks noGrp="1"/>
          </p:cNvSpPr>
          <p:nvPr>
            <p:ph idx="24" hasCustomPrompt="1"/>
          </p:nvPr>
        </p:nvSpPr>
        <p:spPr>
          <a:xfrm>
            <a:off x="4851822" y="4304868"/>
            <a:ext cx="3579002" cy="42062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28" name="Content Placeholder 2">
            <a:extLst>
              <a:ext uri="{FF2B5EF4-FFF2-40B4-BE49-F238E27FC236}">
                <a16:creationId xmlns:a16="http://schemas.microsoft.com/office/drawing/2014/main" id="{0EE05AF1-1486-45F2-B87D-2AE555B8D1CB}"/>
              </a:ext>
            </a:extLst>
          </p:cNvPr>
          <p:cNvSpPr>
            <a:spLocks noGrp="1"/>
          </p:cNvSpPr>
          <p:nvPr>
            <p:ph idx="21" hasCustomPrompt="1"/>
          </p:nvPr>
        </p:nvSpPr>
        <p:spPr>
          <a:xfrm>
            <a:off x="4851819" y="4990024"/>
            <a:ext cx="3579002"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29" name="Content Placeholder 2">
            <a:extLst>
              <a:ext uri="{FF2B5EF4-FFF2-40B4-BE49-F238E27FC236}">
                <a16:creationId xmlns:a16="http://schemas.microsoft.com/office/drawing/2014/main" id="{52C4B0E5-3C7E-4BC2-AA92-4156C26C91FF}"/>
              </a:ext>
            </a:extLst>
          </p:cNvPr>
          <p:cNvSpPr>
            <a:spLocks noGrp="1"/>
          </p:cNvSpPr>
          <p:nvPr>
            <p:ph idx="22" hasCustomPrompt="1"/>
          </p:nvPr>
        </p:nvSpPr>
        <p:spPr>
          <a:xfrm>
            <a:off x="4851820" y="5423276"/>
            <a:ext cx="3579002" cy="41714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33" name="Rectangle 32">
            <a:extLst>
              <a:ext uri="{FF2B5EF4-FFF2-40B4-BE49-F238E27FC236}">
                <a16:creationId xmlns:a16="http://schemas.microsoft.com/office/drawing/2014/main" id="{A5480C56-313A-5C4D-A02B-5C10621A5061}"/>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35" name="Picture 34" descr="The University of Iowa">
            <a:extLst>
              <a:ext uri="{FF2B5EF4-FFF2-40B4-BE49-F238E27FC236}">
                <a16:creationId xmlns:a16="http://schemas.microsoft.com/office/drawing/2014/main" id="{2DA8F900-4BB3-134B-A7DE-0A6F63695305}"/>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36" name="Footer Placeholder 4">
            <a:extLst>
              <a:ext uri="{FF2B5EF4-FFF2-40B4-BE49-F238E27FC236}">
                <a16:creationId xmlns:a16="http://schemas.microsoft.com/office/drawing/2014/main" id="{B5B719EA-A20E-994C-8EEE-69E62E50742C}"/>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View &gt;&gt; Header and Footer &gt;&gt; Add Unit Name</a:t>
            </a:r>
            <a:endParaRPr lang="en-US" b="0"/>
          </a:p>
        </p:txBody>
      </p:sp>
    </p:spTree>
    <p:extLst>
      <p:ext uri="{BB962C8B-B14F-4D97-AF65-F5344CB8AC3E}">
        <p14:creationId xmlns:p14="http://schemas.microsoft.com/office/powerpoint/2010/main" val="868536204"/>
      </p:ext>
    </p:extLst>
  </p:cSld>
  <p:clrMapOvr>
    <a:masterClrMapping/>
  </p:clrMapOvr>
  <p:extLst>
    <p:ext uri="{DCECCB84-F9BA-43D5-87BE-67443E8EF086}">
      <p15:sldGuideLst xmlns:p15="http://schemas.microsoft.com/office/powerpoint/2012/main">
        <p15:guide id="2" pos="449" userDrawn="1">
          <p15:clr>
            <a:srgbClr val="FBAE40"/>
          </p15:clr>
        </p15:guide>
        <p15:guide id="3" pos="5310" userDrawn="1">
          <p15:clr>
            <a:srgbClr val="FBAE40"/>
          </p15:clr>
        </p15:guide>
        <p15:guide id="4" pos="2880" userDrawn="1">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guide id="8" orient="horz" pos="240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x2 Grid Layout">
    <p:spTree>
      <p:nvGrpSpPr>
        <p:cNvPr id="1" name=""/>
        <p:cNvGrpSpPr/>
        <p:nvPr/>
      </p:nvGrpSpPr>
      <p:grpSpPr>
        <a:xfrm>
          <a:off x="0" y="0"/>
          <a:ext cx="0" cy="0"/>
          <a:chOff x="0" y="0"/>
          <a:chExt cx="0" cy="0"/>
        </a:xfrm>
      </p:grpSpPr>
      <p:sp>
        <p:nvSpPr>
          <p:cNvPr id="29" name="Title 1">
            <a:extLst>
              <a:ext uri="{FF2B5EF4-FFF2-40B4-BE49-F238E27FC236}">
                <a16:creationId xmlns:a16="http://schemas.microsoft.com/office/drawing/2014/main" id="{F947D672-DDE7-4F36-B79C-4245C5D115ED}"/>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5" y="1756430"/>
            <a:ext cx="3600168" cy="374036"/>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714376" y="2237816"/>
            <a:ext cx="3600164" cy="120057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8" name="Straight Connector 7">
            <a:extLst>
              <a:ext uri="{FF2B5EF4-FFF2-40B4-BE49-F238E27FC236}">
                <a16:creationId xmlns:a16="http://schemas.microsoft.com/office/drawing/2014/main" id="{69FB9F7B-CC85-4936-BE2A-DF6B8BF46018}"/>
              </a:ext>
            </a:extLst>
          </p:cNvPr>
          <p:cNvCxnSpPr/>
          <p:nvPr userDrawn="1"/>
        </p:nvCxnSpPr>
        <p:spPr>
          <a:xfrm>
            <a:off x="711994" y="3790765"/>
            <a:ext cx="771763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3" name="Content Placeholder 2">
            <a:extLst>
              <a:ext uri="{FF2B5EF4-FFF2-40B4-BE49-F238E27FC236}">
                <a16:creationId xmlns:a16="http://schemas.microsoft.com/office/drawing/2014/main" id="{FDFA8ABE-0B6C-4930-94A9-A2BB4166E51F}"/>
              </a:ext>
            </a:extLst>
          </p:cNvPr>
          <p:cNvSpPr>
            <a:spLocks noGrp="1"/>
          </p:cNvSpPr>
          <p:nvPr>
            <p:ph idx="17" hasCustomPrompt="1"/>
          </p:nvPr>
        </p:nvSpPr>
        <p:spPr>
          <a:xfrm>
            <a:off x="718539" y="4109427"/>
            <a:ext cx="3600168" cy="374036"/>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24" name="Content Placeholder 2">
            <a:extLst>
              <a:ext uri="{FF2B5EF4-FFF2-40B4-BE49-F238E27FC236}">
                <a16:creationId xmlns:a16="http://schemas.microsoft.com/office/drawing/2014/main" id="{47E91DB8-4856-4AED-8362-60627F681EE8}"/>
              </a:ext>
            </a:extLst>
          </p:cNvPr>
          <p:cNvSpPr>
            <a:spLocks noGrp="1"/>
          </p:cNvSpPr>
          <p:nvPr>
            <p:ph idx="18" hasCustomPrompt="1"/>
          </p:nvPr>
        </p:nvSpPr>
        <p:spPr>
          <a:xfrm>
            <a:off x="718540" y="4590814"/>
            <a:ext cx="3600164" cy="118197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a:cxnSpLocks/>
          </p:cNvCxnSpPr>
          <p:nvPr userDrawn="1"/>
        </p:nvCxnSpPr>
        <p:spPr>
          <a:xfrm>
            <a:off x="4572000" y="1679385"/>
            <a:ext cx="0" cy="427276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A07502CC-5B90-4BCF-B63B-36D026C9AE96}"/>
              </a:ext>
            </a:extLst>
          </p:cNvPr>
          <p:cNvSpPr>
            <a:spLocks noGrp="1"/>
          </p:cNvSpPr>
          <p:nvPr>
            <p:ph idx="15" hasCustomPrompt="1"/>
          </p:nvPr>
        </p:nvSpPr>
        <p:spPr>
          <a:xfrm>
            <a:off x="4825293" y="1746378"/>
            <a:ext cx="3600168" cy="374036"/>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p:ph idx="16" hasCustomPrompt="1"/>
          </p:nvPr>
        </p:nvSpPr>
        <p:spPr>
          <a:xfrm>
            <a:off x="4825294" y="2227764"/>
            <a:ext cx="3600168" cy="120057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25" name="Content Placeholder 2">
            <a:extLst>
              <a:ext uri="{FF2B5EF4-FFF2-40B4-BE49-F238E27FC236}">
                <a16:creationId xmlns:a16="http://schemas.microsoft.com/office/drawing/2014/main" id="{76BD4A33-C7CC-4380-A2BB-ECC6C2FB7225}"/>
              </a:ext>
            </a:extLst>
          </p:cNvPr>
          <p:cNvSpPr>
            <a:spLocks noGrp="1"/>
          </p:cNvSpPr>
          <p:nvPr>
            <p:ph idx="19" hasCustomPrompt="1"/>
          </p:nvPr>
        </p:nvSpPr>
        <p:spPr>
          <a:xfrm>
            <a:off x="4829457" y="4099375"/>
            <a:ext cx="3600168" cy="374036"/>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26" name="Content Placeholder 2">
            <a:extLst>
              <a:ext uri="{FF2B5EF4-FFF2-40B4-BE49-F238E27FC236}">
                <a16:creationId xmlns:a16="http://schemas.microsoft.com/office/drawing/2014/main" id="{4CD0BB64-6643-42CE-AFE7-372305F21233}"/>
              </a:ext>
            </a:extLst>
          </p:cNvPr>
          <p:cNvSpPr>
            <a:spLocks noGrp="1"/>
          </p:cNvSpPr>
          <p:nvPr>
            <p:ph idx="20" hasCustomPrompt="1"/>
          </p:nvPr>
        </p:nvSpPr>
        <p:spPr>
          <a:xfrm>
            <a:off x="4829458" y="4580761"/>
            <a:ext cx="3600168" cy="120057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21" name="Rectangle 20">
            <a:extLst>
              <a:ext uri="{FF2B5EF4-FFF2-40B4-BE49-F238E27FC236}">
                <a16:creationId xmlns:a16="http://schemas.microsoft.com/office/drawing/2014/main" id="{D8D606F0-071A-A842-B316-9BEBD143AC36}"/>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17" name="Picture 16" descr="The University of Iowa">
            <a:extLst>
              <a:ext uri="{FF2B5EF4-FFF2-40B4-BE49-F238E27FC236}">
                <a16:creationId xmlns:a16="http://schemas.microsoft.com/office/drawing/2014/main" id="{70498093-055A-1249-80EE-EB69C10A937B}"/>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18" name="Footer Placeholder 4">
            <a:extLst>
              <a:ext uri="{FF2B5EF4-FFF2-40B4-BE49-F238E27FC236}">
                <a16:creationId xmlns:a16="http://schemas.microsoft.com/office/drawing/2014/main" id="{8EEADFDD-6D39-8041-B44B-CC11D0FD544F}"/>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View &gt;&gt; Header and Footer &gt;&gt; Add Unit Name</a:t>
            </a:r>
            <a:endParaRPr lang="en-US" b="0"/>
          </a:p>
        </p:txBody>
      </p:sp>
    </p:spTree>
    <p:extLst>
      <p:ext uri="{BB962C8B-B14F-4D97-AF65-F5344CB8AC3E}">
        <p14:creationId xmlns:p14="http://schemas.microsoft.com/office/powerpoint/2010/main" val="748418329"/>
      </p:ext>
    </p:extLst>
  </p:cSld>
  <p:clrMapOvr>
    <a:masterClrMapping/>
  </p:clrMapOvr>
  <p:extLst>
    <p:ext uri="{DCECCB84-F9BA-43D5-87BE-67443E8EF086}">
      <p15:sldGuideLst xmlns:p15="http://schemas.microsoft.com/office/powerpoint/2012/main">
        <p15:guide id="2" pos="449" userDrawn="1">
          <p15:clr>
            <a:srgbClr val="FBAE40"/>
          </p15:clr>
        </p15:guide>
        <p15:guide id="3" pos="5310" userDrawn="1">
          <p15:clr>
            <a:srgbClr val="FBAE40"/>
          </p15:clr>
        </p15:guide>
        <p15:guide id="4" pos="2880" userDrawn="1">
          <p15:clr>
            <a:srgbClr val="FBAE40"/>
          </p15:clr>
        </p15:guide>
        <p15:guide id="5" orient="horz" pos="1054" userDrawn="1">
          <p15:clr>
            <a:srgbClr val="FBAE40"/>
          </p15:clr>
        </p15:guide>
        <p15:guide id="6" orient="horz" pos="2400" userDrawn="1">
          <p15:clr>
            <a:srgbClr val="FBAE40"/>
          </p15:clr>
        </p15:guide>
        <p15:guide id="7" orient="horz" pos="697"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lumn Stat Layout">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7C3D46F0-0006-469D-9C96-A2B5BF708743}"/>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04310" y="2849850"/>
            <a:ext cx="1306682" cy="787298"/>
          </a:xfrm>
        </p:spPr>
        <p:txBody>
          <a:bodyPr lIns="0" tIns="0" rIns="0" bIns="0">
            <a:noAutofit/>
          </a:bodyPr>
          <a:lstStyle>
            <a:lvl1pPr marL="0" indent="0" algn="l">
              <a:buSzPct val="95000"/>
              <a:buFont typeface="Arial" panose="020B0604020202020204" pitchFamily="34" charset="0"/>
              <a:buNone/>
              <a:defRPr sz="4125"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Stat</a:t>
            </a:r>
          </a:p>
        </p:txBody>
      </p:sp>
      <p:sp>
        <p:nvSpPr>
          <p:cNvPr id="52" name="Picture Placeholder 50">
            <a:extLst>
              <a:ext uri="{FF2B5EF4-FFF2-40B4-BE49-F238E27FC236}">
                <a16:creationId xmlns:a16="http://schemas.microsoft.com/office/drawing/2014/main" id="{8D984633-F962-1848-A009-619CB8211633}"/>
              </a:ext>
            </a:extLst>
          </p:cNvPr>
          <p:cNvSpPr>
            <a:spLocks noGrp="1"/>
          </p:cNvSpPr>
          <p:nvPr>
            <p:ph type="pic" sz="quarter" idx="20"/>
          </p:nvPr>
        </p:nvSpPr>
        <p:spPr>
          <a:xfrm>
            <a:off x="2141220" y="2469136"/>
            <a:ext cx="940541" cy="930491"/>
          </a:xfrm>
        </p:spPr>
        <p:txBody>
          <a:bodyPr/>
          <a:lstStyle>
            <a:lvl1pPr marL="0" indent="0">
              <a:buNone/>
              <a:defRPr/>
            </a:lvl1pPr>
          </a:lstStyle>
          <a:p>
            <a:endParaRPr lang="en-US"/>
          </a:p>
        </p:txBody>
      </p:sp>
      <p:cxnSp>
        <p:nvCxnSpPr>
          <p:cNvPr id="14" name="Straight Connector 13">
            <a:extLst>
              <a:ext uri="{FF2B5EF4-FFF2-40B4-BE49-F238E27FC236}">
                <a16:creationId xmlns:a16="http://schemas.microsoft.com/office/drawing/2014/main" id="{44DE3AB4-3020-8D45-86B7-592F12CB716B}"/>
              </a:ext>
              <a:ext uri="{C183D7F6-B498-43B3-948B-1728B52AA6E4}">
                <adec:decorative xmlns:adec="http://schemas.microsoft.com/office/drawing/2017/decorative" val="1"/>
              </a:ext>
            </a:extLst>
          </p:cNvPr>
          <p:cNvCxnSpPr>
            <a:cxnSpLocks/>
          </p:cNvCxnSpPr>
          <p:nvPr userDrawn="1"/>
        </p:nvCxnSpPr>
        <p:spPr>
          <a:xfrm>
            <a:off x="672385" y="3573316"/>
            <a:ext cx="2409376"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DC4E94AD-16D9-BE4C-8C57-CFA6654E1BD9}"/>
              </a:ext>
            </a:extLst>
          </p:cNvPr>
          <p:cNvSpPr>
            <a:spLocks noGrp="1"/>
          </p:cNvSpPr>
          <p:nvPr>
            <p:ph idx="14" hasCustomPrompt="1"/>
          </p:nvPr>
        </p:nvSpPr>
        <p:spPr>
          <a:xfrm>
            <a:off x="704310" y="3789196"/>
            <a:ext cx="2377451" cy="1061801"/>
          </a:xfrm>
        </p:spPr>
        <p:txBody>
          <a:bodyPr lIns="0" tIns="0" rIns="0" bIns="0">
            <a:normAutofit/>
          </a:bodyPr>
          <a:lstStyle>
            <a:lvl1pPr marL="0" indent="0" algn="l">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19" name="Content Placeholder 2">
            <a:extLst>
              <a:ext uri="{FF2B5EF4-FFF2-40B4-BE49-F238E27FC236}">
                <a16:creationId xmlns:a16="http://schemas.microsoft.com/office/drawing/2014/main" id="{E64293C0-60B2-3341-9C38-86DF7ACA51DC}"/>
              </a:ext>
            </a:extLst>
          </p:cNvPr>
          <p:cNvSpPr>
            <a:spLocks noGrp="1"/>
          </p:cNvSpPr>
          <p:nvPr>
            <p:ph idx="21" hasCustomPrompt="1"/>
          </p:nvPr>
        </p:nvSpPr>
        <p:spPr>
          <a:xfrm>
            <a:off x="3436853" y="2849850"/>
            <a:ext cx="1306682" cy="787298"/>
          </a:xfrm>
        </p:spPr>
        <p:txBody>
          <a:bodyPr lIns="0" tIns="0" rIns="0" bIns="0">
            <a:noAutofit/>
          </a:bodyPr>
          <a:lstStyle>
            <a:lvl1pPr marL="0" indent="0" algn="l">
              <a:buSzPct val="95000"/>
              <a:buFont typeface="Arial" panose="020B0604020202020204" pitchFamily="34" charset="0"/>
              <a:buNone/>
              <a:defRPr sz="4125"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Stat</a:t>
            </a:r>
          </a:p>
        </p:txBody>
      </p:sp>
      <p:cxnSp>
        <p:nvCxnSpPr>
          <p:cNvPr id="20" name="Straight Connector 19">
            <a:extLst>
              <a:ext uri="{FF2B5EF4-FFF2-40B4-BE49-F238E27FC236}">
                <a16:creationId xmlns:a16="http://schemas.microsoft.com/office/drawing/2014/main" id="{1799B91B-7CDD-284B-99CF-8408146B2C0D}"/>
              </a:ext>
              <a:ext uri="{C183D7F6-B498-43B3-948B-1728B52AA6E4}">
                <adec:decorative xmlns:adec="http://schemas.microsoft.com/office/drawing/2017/decorative" val="1"/>
              </a:ext>
            </a:extLst>
          </p:cNvPr>
          <p:cNvCxnSpPr>
            <a:cxnSpLocks/>
          </p:cNvCxnSpPr>
          <p:nvPr userDrawn="1"/>
        </p:nvCxnSpPr>
        <p:spPr>
          <a:xfrm>
            <a:off x="3404928" y="3573316"/>
            <a:ext cx="2409376"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8BB67D17-F456-FC43-9C41-9344D6EEB07B}"/>
              </a:ext>
            </a:extLst>
          </p:cNvPr>
          <p:cNvSpPr>
            <a:spLocks noGrp="1"/>
          </p:cNvSpPr>
          <p:nvPr>
            <p:ph idx="22" hasCustomPrompt="1"/>
          </p:nvPr>
        </p:nvSpPr>
        <p:spPr>
          <a:xfrm>
            <a:off x="3436853" y="3789196"/>
            <a:ext cx="2377451" cy="1061801"/>
          </a:xfrm>
        </p:spPr>
        <p:txBody>
          <a:bodyPr lIns="0" tIns="0" rIns="0" bIns="0">
            <a:normAutofit/>
          </a:bodyPr>
          <a:lstStyle>
            <a:lvl1pPr marL="0" indent="0" algn="l">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26" name="Content Placeholder 2">
            <a:extLst>
              <a:ext uri="{FF2B5EF4-FFF2-40B4-BE49-F238E27FC236}">
                <a16:creationId xmlns:a16="http://schemas.microsoft.com/office/drawing/2014/main" id="{60F6E28A-AB38-A64F-9481-C9F0437BFEA5}"/>
              </a:ext>
            </a:extLst>
          </p:cNvPr>
          <p:cNvSpPr>
            <a:spLocks noGrp="1"/>
          </p:cNvSpPr>
          <p:nvPr>
            <p:ph idx="24" hasCustomPrompt="1"/>
          </p:nvPr>
        </p:nvSpPr>
        <p:spPr>
          <a:xfrm>
            <a:off x="6169397" y="2849850"/>
            <a:ext cx="1306682" cy="787298"/>
          </a:xfrm>
        </p:spPr>
        <p:txBody>
          <a:bodyPr lIns="0" tIns="0" rIns="0" bIns="0">
            <a:noAutofit/>
          </a:bodyPr>
          <a:lstStyle>
            <a:lvl1pPr marL="0" indent="0" algn="l">
              <a:buSzPct val="95000"/>
              <a:buFont typeface="Arial" panose="020B0604020202020204" pitchFamily="34" charset="0"/>
              <a:buNone/>
              <a:defRPr sz="4125"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Stat</a:t>
            </a:r>
          </a:p>
        </p:txBody>
      </p:sp>
      <p:cxnSp>
        <p:nvCxnSpPr>
          <p:cNvPr id="27" name="Straight Connector 26">
            <a:extLst>
              <a:ext uri="{FF2B5EF4-FFF2-40B4-BE49-F238E27FC236}">
                <a16:creationId xmlns:a16="http://schemas.microsoft.com/office/drawing/2014/main" id="{F9F7D2B0-E449-FD45-9789-FC204088E97C}"/>
              </a:ext>
              <a:ext uri="{C183D7F6-B498-43B3-948B-1728B52AA6E4}">
                <adec:decorative xmlns:adec="http://schemas.microsoft.com/office/drawing/2017/decorative" val="1"/>
              </a:ext>
            </a:extLst>
          </p:cNvPr>
          <p:cNvCxnSpPr>
            <a:cxnSpLocks/>
          </p:cNvCxnSpPr>
          <p:nvPr userDrawn="1"/>
        </p:nvCxnSpPr>
        <p:spPr>
          <a:xfrm>
            <a:off x="6137472" y="3573316"/>
            <a:ext cx="2409376"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86FE37F4-1DCF-2D40-845F-6C10AC016C29}"/>
              </a:ext>
            </a:extLst>
          </p:cNvPr>
          <p:cNvSpPr>
            <a:spLocks noGrp="1"/>
          </p:cNvSpPr>
          <p:nvPr>
            <p:ph idx="25" hasCustomPrompt="1"/>
          </p:nvPr>
        </p:nvSpPr>
        <p:spPr>
          <a:xfrm>
            <a:off x="6169397" y="3789196"/>
            <a:ext cx="2377451" cy="1061801"/>
          </a:xfrm>
        </p:spPr>
        <p:txBody>
          <a:bodyPr lIns="0" tIns="0" rIns="0" bIns="0">
            <a:normAutofit/>
          </a:bodyPr>
          <a:lstStyle>
            <a:lvl1pPr marL="0" indent="0" algn="l">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18" name="Rectangle 17">
            <a:extLst>
              <a:ext uri="{FF2B5EF4-FFF2-40B4-BE49-F238E27FC236}">
                <a16:creationId xmlns:a16="http://schemas.microsoft.com/office/drawing/2014/main" id="{C6F1B24E-B6B2-2D4F-8CE9-C10E33FBF4C2}"/>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30" name="Picture 29" descr="The University of Iowa">
            <a:extLst>
              <a:ext uri="{FF2B5EF4-FFF2-40B4-BE49-F238E27FC236}">
                <a16:creationId xmlns:a16="http://schemas.microsoft.com/office/drawing/2014/main" id="{B9F9D999-694A-C64C-9BA8-FF37455DDD79}"/>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31" name="Footer Placeholder 4">
            <a:extLst>
              <a:ext uri="{FF2B5EF4-FFF2-40B4-BE49-F238E27FC236}">
                <a16:creationId xmlns:a16="http://schemas.microsoft.com/office/drawing/2014/main" id="{A000685F-E841-A44D-AC9C-173BD5E3C25A}"/>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View &gt;&gt; Header and Footer &gt;&gt; Add Unit Name</a:t>
            </a:r>
            <a:endParaRPr lang="en-US" b="0"/>
          </a:p>
        </p:txBody>
      </p:sp>
      <p:sp>
        <p:nvSpPr>
          <p:cNvPr id="34" name="Picture Placeholder 50">
            <a:extLst>
              <a:ext uri="{FF2B5EF4-FFF2-40B4-BE49-F238E27FC236}">
                <a16:creationId xmlns:a16="http://schemas.microsoft.com/office/drawing/2014/main" id="{F52BFEB6-775B-5540-A1D7-F6E3DDCDB834}"/>
              </a:ext>
            </a:extLst>
          </p:cNvPr>
          <p:cNvSpPr>
            <a:spLocks noGrp="1"/>
          </p:cNvSpPr>
          <p:nvPr>
            <p:ph type="pic" sz="quarter" idx="28"/>
          </p:nvPr>
        </p:nvSpPr>
        <p:spPr>
          <a:xfrm>
            <a:off x="4873763" y="2484685"/>
            <a:ext cx="940541" cy="930491"/>
          </a:xfrm>
        </p:spPr>
        <p:txBody>
          <a:bodyPr/>
          <a:lstStyle>
            <a:lvl1pPr marL="0" indent="0">
              <a:buNone/>
              <a:defRPr/>
            </a:lvl1pPr>
          </a:lstStyle>
          <a:p>
            <a:endParaRPr lang="en-US"/>
          </a:p>
        </p:txBody>
      </p:sp>
      <p:sp>
        <p:nvSpPr>
          <p:cNvPr id="35" name="Picture Placeholder 50">
            <a:extLst>
              <a:ext uri="{FF2B5EF4-FFF2-40B4-BE49-F238E27FC236}">
                <a16:creationId xmlns:a16="http://schemas.microsoft.com/office/drawing/2014/main" id="{3B2767A3-945C-8A48-8F63-467E5E2A4DDF}"/>
              </a:ext>
            </a:extLst>
          </p:cNvPr>
          <p:cNvSpPr>
            <a:spLocks noGrp="1"/>
          </p:cNvSpPr>
          <p:nvPr>
            <p:ph type="pic" sz="quarter" idx="29"/>
          </p:nvPr>
        </p:nvSpPr>
        <p:spPr>
          <a:xfrm>
            <a:off x="7606307" y="2484685"/>
            <a:ext cx="940541" cy="930491"/>
          </a:xfrm>
        </p:spPr>
        <p:txBody>
          <a:bodyPr/>
          <a:lstStyle>
            <a:lvl1pPr marL="0" indent="0">
              <a:buNone/>
              <a:defRPr/>
            </a:lvl1pPr>
          </a:lstStyle>
          <a:p>
            <a:endParaRPr lang="en-US"/>
          </a:p>
        </p:txBody>
      </p:sp>
    </p:spTree>
    <p:extLst>
      <p:ext uri="{BB962C8B-B14F-4D97-AF65-F5344CB8AC3E}">
        <p14:creationId xmlns:p14="http://schemas.microsoft.com/office/powerpoint/2010/main" val="1710712687"/>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449" userDrawn="1">
          <p15:clr>
            <a:srgbClr val="FBAE40"/>
          </p15:clr>
        </p15:guide>
        <p15:guide id="3" pos="5310" userDrawn="1">
          <p15:clr>
            <a:srgbClr val="FBAE40"/>
          </p15:clr>
        </p15:guide>
        <p15:guide id="4" pos="2880" userDrawn="1">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lumn Icon Layout">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7C3D46F0-0006-469D-9C96-A2B5BF708743}"/>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E7A2738-1D29-40DE-AACF-F60CD708E892}"/>
              </a:ext>
              <a:ext uri="{C183D7F6-B498-43B3-948B-1728B52AA6E4}">
                <adec:decorative xmlns:adec="http://schemas.microsoft.com/office/drawing/2017/decorative" val="1"/>
              </a:ext>
            </a:extLst>
          </p:cNvPr>
          <p:cNvCxnSpPr/>
          <p:nvPr userDrawn="1"/>
        </p:nvCxnSpPr>
        <p:spPr>
          <a:xfrm>
            <a:off x="1901902" y="2921860"/>
            <a:ext cx="533326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D1ADFA24-184F-46B9-B1D0-3FBB044F3673}"/>
              </a:ext>
              <a:ext uri="{C183D7F6-B498-43B3-948B-1728B52AA6E4}">
                <adec:decorative xmlns:adec="http://schemas.microsoft.com/office/drawing/2017/decorative" val="1"/>
              </a:ext>
            </a:extLst>
          </p:cNvPr>
          <p:cNvSpPr/>
          <p:nvPr userDrawn="1"/>
        </p:nvSpPr>
        <p:spPr>
          <a:xfrm>
            <a:off x="1216102" y="2266313"/>
            <a:ext cx="1371600" cy="137160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Picture Placeholder 3">
            <a:extLst>
              <a:ext uri="{FF2B5EF4-FFF2-40B4-BE49-F238E27FC236}">
                <a16:creationId xmlns:a16="http://schemas.microsoft.com/office/drawing/2014/main" id="{DC306F30-B3C1-E74C-B18C-7075DB0761DE}"/>
              </a:ext>
            </a:extLst>
          </p:cNvPr>
          <p:cNvSpPr>
            <a:spLocks noGrp="1"/>
          </p:cNvSpPr>
          <p:nvPr>
            <p:ph type="pic" sz="quarter" idx="21"/>
          </p:nvPr>
        </p:nvSpPr>
        <p:spPr>
          <a:xfrm>
            <a:off x="1472729" y="2553043"/>
            <a:ext cx="886809" cy="878171"/>
          </a:xfrm>
        </p:spPr>
        <p:txBody>
          <a:bodyPr/>
          <a:lstStyle>
            <a:lvl1pPr>
              <a:buNone/>
              <a:defRPr/>
            </a:lvl1pPr>
          </a:lstStyle>
          <a:p>
            <a:endParaRPr lang="en-US"/>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5" y="4078664"/>
            <a:ext cx="2375055"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3462289" y="4078664"/>
            <a:ext cx="2230029"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2</a:t>
            </a:r>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6047636" y="4078663"/>
            <a:ext cx="2375055"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18" name="Rectangle 17">
            <a:extLst>
              <a:ext uri="{FF2B5EF4-FFF2-40B4-BE49-F238E27FC236}">
                <a16:creationId xmlns:a16="http://schemas.microsoft.com/office/drawing/2014/main" id="{C6F1B24E-B6B2-2D4F-8CE9-C10E33FBF4C2}"/>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24" name="Picture 23" descr="The University of Iowa">
            <a:extLst>
              <a:ext uri="{FF2B5EF4-FFF2-40B4-BE49-F238E27FC236}">
                <a16:creationId xmlns:a16="http://schemas.microsoft.com/office/drawing/2014/main" id="{A13C9DCC-5284-6A4A-A857-E196C97A3071}"/>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28" name="Footer Placeholder 4">
            <a:extLst>
              <a:ext uri="{FF2B5EF4-FFF2-40B4-BE49-F238E27FC236}">
                <a16:creationId xmlns:a16="http://schemas.microsoft.com/office/drawing/2014/main" id="{EE85593F-9DA3-E843-83EA-BB61BA6E56AE}"/>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View &gt;&gt; Header and Footer &gt;&gt; Add Unit Name</a:t>
            </a:r>
            <a:endParaRPr lang="en-US" b="0"/>
          </a:p>
        </p:txBody>
      </p:sp>
      <p:sp>
        <p:nvSpPr>
          <p:cNvPr id="29" name="Oval 28">
            <a:extLst>
              <a:ext uri="{FF2B5EF4-FFF2-40B4-BE49-F238E27FC236}">
                <a16:creationId xmlns:a16="http://schemas.microsoft.com/office/drawing/2014/main" id="{DF1D17A9-33ED-0C42-9E29-A5641F8C0AFE}"/>
              </a:ext>
              <a:ext uri="{C183D7F6-B498-43B3-948B-1728B52AA6E4}">
                <adec:decorative xmlns:adec="http://schemas.microsoft.com/office/drawing/2017/decorative" val="1"/>
              </a:ext>
            </a:extLst>
          </p:cNvPr>
          <p:cNvSpPr/>
          <p:nvPr userDrawn="1"/>
        </p:nvSpPr>
        <p:spPr>
          <a:xfrm>
            <a:off x="3859924" y="2266313"/>
            <a:ext cx="1371600" cy="137160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Picture Placeholder 3">
            <a:extLst>
              <a:ext uri="{FF2B5EF4-FFF2-40B4-BE49-F238E27FC236}">
                <a16:creationId xmlns:a16="http://schemas.microsoft.com/office/drawing/2014/main" id="{569A0A84-E625-844B-BFE2-C1C6287E290E}"/>
              </a:ext>
            </a:extLst>
          </p:cNvPr>
          <p:cNvSpPr>
            <a:spLocks noGrp="1"/>
          </p:cNvSpPr>
          <p:nvPr>
            <p:ph type="pic" sz="quarter" idx="24"/>
          </p:nvPr>
        </p:nvSpPr>
        <p:spPr>
          <a:xfrm>
            <a:off x="4103299" y="2553043"/>
            <a:ext cx="886809" cy="878171"/>
          </a:xfrm>
        </p:spPr>
        <p:txBody>
          <a:bodyPr/>
          <a:lstStyle>
            <a:lvl1pPr>
              <a:buNone/>
              <a:defRPr/>
            </a:lvl1pPr>
          </a:lstStyle>
          <a:p>
            <a:endParaRPr lang="en-US"/>
          </a:p>
        </p:txBody>
      </p:sp>
      <p:sp>
        <p:nvSpPr>
          <p:cNvPr id="31" name="Oval 30">
            <a:extLst>
              <a:ext uri="{FF2B5EF4-FFF2-40B4-BE49-F238E27FC236}">
                <a16:creationId xmlns:a16="http://schemas.microsoft.com/office/drawing/2014/main" id="{A5736D78-B363-E54C-9445-910A8845B60F}"/>
              </a:ext>
              <a:ext uri="{C183D7F6-B498-43B3-948B-1728B52AA6E4}">
                <adec:decorative xmlns:adec="http://schemas.microsoft.com/office/drawing/2017/decorative" val="1"/>
              </a:ext>
            </a:extLst>
          </p:cNvPr>
          <p:cNvSpPr/>
          <p:nvPr userDrawn="1"/>
        </p:nvSpPr>
        <p:spPr>
          <a:xfrm>
            <a:off x="6503747" y="2265939"/>
            <a:ext cx="1371600" cy="137160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Picture Placeholder 3">
            <a:extLst>
              <a:ext uri="{FF2B5EF4-FFF2-40B4-BE49-F238E27FC236}">
                <a16:creationId xmlns:a16="http://schemas.microsoft.com/office/drawing/2014/main" id="{AE5BD224-C6F0-A44B-8415-008E871A701D}"/>
              </a:ext>
            </a:extLst>
          </p:cNvPr>
          <p:cNvSpPr>
            <a:spLocks noGrp="1"/>
          </p:cNvSpPr>
          <p:nvPr>
            <p:ph type="pic" sz="quarter" idx="25"/>
          </p:nvPr>
        </p:nvSpPr>
        <p:spPr>
          <a:xfrm>
            <a:off x="6760374" y="2552669"/>
            <a:ext cx="886809" cy="878171"/>
          </a:xfrm>
        </p:spPr>
        <p:txBody>
          <a:bodyPr/>
          <a:lstStyle>
            <a:lvl1pPr>
              <a:buNone/>
              <a:defRPr/>
            </a:lvl1pPr>
          </a:lstStyle>
          <a:p>
            <a:endParaRPr lang="en-US"/>
          </a:p>
        </p:txBody>
      </p:sp>
    </p:spTree>
    <p:extLst>
      <p:ext uri="{BB962C8B-B14F-4D97-AF65-F5344CB8AC3E}">
        <p14:creationId xmlns:p14="http://schemas.microsoft.com/office/powerpoint/2010/main" val="733951917"/>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449" userDrawn="1">
          <p15:clr>
            <a:srgbClr val="FBAE40"/>
          </p15:clr>
        </p15:guide>
        <p15:guide id="3" pos="5310" userDrawn="1">
          <p15:clr>
            <a:srgbClr val="FBAE40"/>
          </p15:clr>
        </p15:guide>
        <p15:guide id="4" pos="2880" userDrawn="1">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Solid Go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731044" y="2677626"/>
            <a:ext cx="6858000" cy="1843238"/>
          </a:xfrm>
        </p:spPr>
        <p:txBody>
          <a:bodyPr lIns="0" tIns="0" rIns="0" bIns="0" anchor="t" anchorCtr="0">
            <a:normAutofit/>
          </a:bodyPr>
          <a:lstStyle>
            <a:lvl1pPr algn="l">
              <a:defRPr sz="5200" b="1">
                <a:solidFill>
                  <a:schemeClr val="tx1"/>
                </a:solidFill>
                <a:latin typeface="Roboto" panose="02000000000000000000" pitchFamily="2" charset="0"/>
                <a:ea typeface="Roboto" panose="02000000000000000000" pitchFamily="2" charset="0"/>
                <a:cs typeface="Arial" panose="020B0604020202020204" pitchFamily="34" charset="0"/>
              </a:defRPr>
            </a:lvl1pPr>
          </a:lstStyle>
          <a:p>
            <a:r>
              <a:rPr lang="en-US"/>
              <a:t>Presentation Title Goes Right Here</a:t>
            </a:r>
          </a:p>
        </p:txBody>
      </p:sp>
      <p:cxnSp>
        <p:nvCxnSpPr>
          <p:cNvPr id="8" name="Straight Connector 7">
            <a:extLst>
              <a:ext uri="{FF2B5EF4-FFF2-40B4-BE49-F238E27FC236}">
                <a16:creationId xmlns:a16="http://schemas.microsoft.com/office/drawing/2014/main" id="{C4E1A789-3A04-9240-BCEC-3DACF2B52870}"/>
              </a:ext>
            </a:extLst>
          </p:cNvPr>
          <p:cNvCxnSpPr>
            <a:cxnSpLocks/>
          </p:cNvCxnSpPr>
          <p:nvPr userDrawn="1"/>
        </p:nvCxnSpPr>
        <p:spPr>
          <a:xfrm>
            <a:off x="730595" y="2438725"/>
            <a:ext cx="576398"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731044" y="4709626"/>
            <a:ext cx="7765770" cy="365125"/>
          </a:xfrm>
        </p:spPr>
        <p:txBody>
          <a:bodyPr lIns="0" tIns="0" rIns="0" bIns="0">
            <a:normAutofit/>
          </a:bodyPr>
          <a:lstStyle>
            <a:lvl1pPr marL="0" indent="0" algn="l">
              <a:buNone/>
              <a:defRPr sz="2200" b="1">
                <a:solidFill>
                  <a:schemeClr val="tx1"/>
                </a:solidFill>
                <a:latin typeface="Roboto" panose="02000000000000000000" pitchFamily="2" charset="0"/>
                <a:ea typeface="Roboto" panose="020000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PRESENTATION SUBTITLE</a:t>
            </a:r>
          </a:p>
        </p:txBody>
      </p:sp>
      <p:sp>
        <p:nvSpPr>
          <p:cNvPr id="6" name="Text Placeholder 15">
            <a:extLst>
              <a:ext uri="{FF2B5EF4-FFF2-40B4-BE49-F238E27FC236}">
                <a16:creationId xmlns:a16="http://schemas.microsoft.com/office/drawing/2014/main" id="{2BBC7A98-1B1E-8545-AABD-0F79723A230C}"/>
              </a:ext>
            </a:extLst>
          </p:cNvPr>
          <p:cNvSpPr>
            <a:spLocks noGrp="1"/>
          </p:cNvSpPr>
          <p:nvPr>
            <p:ph type="body" sz="quarter" idx="10" hasCustomPrompt="1"/>
          </p:nvPr>
        </p:nvSpPr>
        <p:spPr>
          <a:xfrm>
            <a:off x="731044" y="5098725"/>
            <a:ext cx="7765770" cy="414991"/>
          </a:xfrm>
        </p:spPr>
        <p:txBody>
          <a:bodyPr lIns="0" tIns="0" rIns="0" bIns="0">
            <a:normAutofit/>
          </a:bodyPr>
          <a:lstStyle>
            <a:lvl1pPr marL="0" indent="0">
              <a:buNone/>
              <a:defRPr sz="2200">
                <a:solidFill>
                  <a:schemeClr val="tx1"/>
                </a:solidFill>
                <a:latin typeface="Roboto" panose="02000000000000000000" pitchFamily="2" charset="0"/>
                <a:ea typeface="Roboto" panose="02000000000000000000" pitchFamily="2"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Month XX, 2020</a:t>
            </a:r>
          </a:p>
        </p:txBody>
      </p:sp>
      <p:sp>
        <p:nvSpPr>
          <p:cNvPr id="7" name="Footer Placeholder 4">
            <a:extLst>
              <a:ext uri="{FF2B5EF4-FFF2-40B4-BE49-F238E27FC236}">
                <a16:creationId xmlns:a16="http://schemas.microsoft.com/office/drawing/2014/main" id="{AA810B86-CAB7-EA43-BC2F-6E66762DC8D3}"/>
              </a:ext>
            </a:extLst>
          </p:cNvPr>
          <p:cNvSpPr>
            <a:spLocks noGrp="1"/>
          </p:cNvSpPr>
          <p:nvPr>
            <p:ph type="ftr" sz="quarter" idx="3"/>
          </p:nvPr>
        </p:nvSpPr>
        <p:spPr>
          <a:xfrm>
            <a:off x="714375" y="1774217"/>
            <a:ext cx="6874669" cy="365125"/>
          </a:xfrm>
          <a:prstGeom prst="rect">
            <a:avLst/>
          </a:prstGeom>
          <a:noFill/>
        </p:spPr>
        <p:txBody>
          <a:bodyPr vert="horz" lIns="0" tIns="0" rIns="0" bIns="0" rtlCol="0" anchor="ctr"/>
          <a:lstStyle>
            <a:lvl1pPr algn="l">
              <a:defRPr sz="1650" b="0">
                <a:solidFill>
                  <a:schemeClr val="tx1"/>
                </a:solidFill>
                <a:latin typeface="Roboto" panose="02000000000000000000" pitchFamily="2" charset="0"/>
                <a:ea typeface="Roboto" panose="02000000000000000000" pitchFamily="2" charset="0"/>
              </a:defRPr>
            </a:lvl1pPr>
          </a:lstStyle>
          <a:p>
            <a:r>
              <a:rPr lang="en-US"/>
              <a:t>Insert-&gt;Header and Footer-&gt;Type Customizable Name</a:t>
            </a:r>
          </a:p>
        </p:txBody>
      </p:sp>
      <p:pic>
        <p:nvPicPr>
          <p:cNvPr id="9" name="Picture 8" descr="The University of Iowa">
            <a:extLst>
              <a:ext uri="{FF2B5EF4-FFF2-40B4-BE49-F238E27FC236}">
                <a16:creationId xmlns:a16="http://schemas.microsoft.com/office/drawing/2014/main" id="{2BFB147F-9BD6-AA42-8D58-18E266C69A12}"/>
              </a:ext>
            </a:extLst>
          </p:cNvPr>
          <p:cNvPicPr>
            <a:picLocks noChangeAspect="1"/>
          </p:cNvPicPr>
          <p:nvPr userDrawn="1"/>
        </p:nvPicPr>
        <p:blipFill>
          <a:blip r:embed="rId2"/>
          <a:srcRect/>
          <a:stretch/>
        </p:blipFill>
        <p:spPr>
          <a:xfrm>
            <a:off x="6476484" y="150"/>
            <a:ext cx="2020330" cy="961761"/>
          </a:xfrm>
          <a:prstGeom prst="rect">
            <a:avLst/>
          </a:prstGeom>
        </p:spPr>
      </p:pic>
    </p:spTree>
    <p:extLst>
      <p:ext uri="{BB962C8B-B14F-4D97-AF65-F5344CB8AC3E}">
        <p14:creationId xmlns:p14="http://schemas.microsoft.com/office/powerpoint/2010/main" val="12978892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5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Column Icon Layout">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1B9DD2E6-4011-470E-85A1-9331B2E255C8}"/>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D6361F7-376B-4B6B-90CB-982F8C88D3AB}"/>
              </a:ext>
              <a:ext uri="{C183D7F6-B498-43B3-948B-1728B52AA6E4}">
                <adec:decorative xmlns:adec="http://schemas.microsoft.com/office/drawing/2017/decorative" val="1"/>
              </a:ext>
            </a:extLst>
          </p:cNvPr>
          <p:cNvCxnSpPr/>
          <p:nvPr userDrawn="1"/>
        </p:nvCxnSpPr>
        <p:spPr>
          <a:xfrm>
            <a:off x="1901902" y="2921860"/>
            <a:ext cx="533326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5C06C296-F787-402D-AC65-1E55B4D25C69}"/>
              </a:ext>
            </a:extLst>
          </p:cNvPr>
          <p:cNvSpPr>
            <a:spLocks noGrp="1"/>
          </p:cNvSpPr>
          <p:nvPr>
            <p:ph idx="17" hasCustomPrompt="1"/>
          </p:nvPr>
        </p:nvSpPr>
        <p:spPr>
          <a:xfrm>
            <a:off x="714375" y="4078664"/>
            <a:ext cx="1769150"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26" name="Content Placeholder 2">
            <a:extLst>
              <a:ext uri="{FF2B5EF4-FFF2-40B4-BE49-F238E27FC236}">
                <a16:creationId xmlns:a16="http://schemas.microsoft.com/office/drawing/2014/main" id="{8C7F2CE8-9E91-4C86-99AB-686A9C810419}"/>
              </a:ext>
            </a:extLst>
          </p:cNvPr>
          <p:cNvSpPr>
            <a:spLocks noGrp="1"/>
          </p:cNvSpPr>
          <p:nvPr>
            <p:ph idx="18" hasCustomPrompt="1"/>
          </p:nvPr>
        </p:nvSpPr>
        <p:spPr>
          <a:xfrm>
            <a:off x="2720638" y="4078664"/>
            <a:ext cx="1769150"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28" name="Content Placeholder 2">
            <a:extLst>
              <a:ext uri="{FF2B5EF4-FFF2-40B4-BE49-F238E27FC236}">
                <a16:creationId xmlns:a16="http://schemas.microsoft.com/office/drawing/2014/main" id="{BC06D7C8-7D2D-4A80-B5B8-174F5056AA0B}"/>
              </a:ext>
            </a:extLst>
          </p:cNvPr>
          <p:cNvSpPr>
            <a:spLocks noGrp="1"/>
          </p:cNvSpPr>
          <p:nvPr>
            <p:ph idx="19" hasCustomPrompt="1"/>
          </p:nvPr>
        </p:nvSpPr>
        <p:spPr>
          <a:xfrm>
            <a:off x="4654213" y="4078664"/>
            <a:ext cx="1769150"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30" name="Content Placeholder 2">
            <a:extLst>
              <a:ext uri="{FF2B5EF4-FFF2-40B4-BE49-F238E27FC236}">
                <a16:creationId xmlns:a16="http://schemas.microsoft.com/office/drawing/2014/main" id="{8FC2F9F8-450A-4433-BAFC-DCD0001FAF1D}"/>
              </a:ext>
            </a:extLst>
          </p:cNvPr>
          <p:cNvSpPr>
            <a:spLocks noGrp="1"/>
          </p:cNvSpPr>
          <p:nvPr>
            <p:ph idx="20" hasCustomPrompt="1"/>
          </p:nvPr>
        </p:nvSpPr>
        <p:spPr>
          <a:xfrm>
            <a:off x="6660475" y="4073057"/>
            <a:ext cx="1769150"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16" name="Rectangle 15">
            <a:extLst>
              <a:ext uri="{FF2B5EF4-FFF2-40B4-BE49-F238E27FC236}">
                <a16:creationId xmlns:a16="http://schemas.microsoft.com/office/drawing/2014/main" id="{D4578BB7-B3A6-0D4A-A743-C8950F9817AE}"/>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34" name="Picture 33" descr="The University of Iowa">
            <a:extLst>
              <a:ext uri="{FF2B5EF4-FFF2-40B4-BE49-F238E27FC236}">
                <a16:creationId xmlns:a16="http://schemas.microsoft.com/office/drawing/2014/main" id="{E6A101F6-A986-EA4C-85FF-846F802DF0A9}"/>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35" name="Footer Placeholder 4">
            <a:extLst>
              <a:ext uri="{FF2B5EF4-FFF2-40B4-BE49-F238E27FC236}">
                <a16:creationId xmlns:a16="http://schemas.microsoft.com/office/drawing/2014/main" id="{DBA4A05F-7745-F24C-BB9F-0EF0456B4EAA}"/>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View &gt;&gt; Header and Footer &gt;&gt; Add Unit Name</a:t>
            </a:r>
            <a:endParaRPr lang="en-US" b="0"/>
          </a:p>
        </p:txBody>
      </p:sp>
      <p:sp>
        <p:nvSpPr>
          <p:cNvPr id="36" name="Oval 35">
            <a:extLst>
              <a:ext uri="{FF2B5EF4-FFF2-40B4-BE49-F238E27FC236}">
                <a16:creationId xmlns:a16="http://schemas.microsoft.com/office/drawing/2014/main" id="{F794BC38-28A2-BC4E-9A38-652E9790E452}"/>
              </a:ext>
              <a:ext uri="{C183D7F6-B498-43B3-948B-1728B52AA6E4}">
                <adec:decorative xmlns:adec="http://schemas.microsoft.com/office/drawing/2017/decorative" val="1"/>
              </a:ext>
            </a:extLst>
          </p:cNvPr>
          <p:cNvSpPr/>
          <p:nvPr userDrawn="1"/>
        </p:nvSpPr>
        <p:spPr>
          <a:xfrm>
            <a:off x="952785" y="2244527"/>
            <a:ext cx="1371600" cy="137160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Picture Placeholder 3">
            <a:extLst>
              <a:ext uri="{FF2B5EF4-FFF2-40B4-BE49-F238E27FC236}">
                <a16:creationId xmlns:a16="http://schemas.microsoft.com/office/drawing/2014/main" id="{BEB5B93C-855D-1841-B46E-5C7DC4474C9D}"/>
              </a:ext>
            </a:extLst>
          </p:cNvPr>
          <p:cNvSpPr>
            <a:spLocks noGrp="1"/>
          </p:cNvSpPr>
          <p:nvPr>
            <p:ph type="pic" sz="quarter" idx="25"/>
          </p:nvPr>
        </p:nvSpPr>
        <p:spPr>
          <a:xfrm>
            <a:off x="1169656" y="2531257"/>
            <a:ext cx="886809" cy="878171"/>
          </a:xfrm>
        </p:spPr>
        <p:txBody>
          <a:bodyPr/>
          <a:lstStyle>
            <a:lvl1pPr>
              <a:buNone/>
              <a:defRPr/>
            </a:lvl1pPr>
          </a:lstStyle>
          <a:p>
            <a:endParaRPr lang="en-US"/>
          </a:p>
        </p:txBody>
      </p:sp>
      <p:sp>
        <p:nvSpPr>
          <p:cNvPr id="38" name="Oval 37">
            <a:extLst>
              <a:ext uri="{FF2B5EF4-FFF2-40B4-BE49-F238E27FC236}">
                <a16:creationId xmlns:a16="http://schemas.microsoft.com/office/drawing/2014/main" id="{B88EAE07-826D-E648-AD1B-C375586FE0F9}"/>
              </a:ext>
              <a:ext uri="{C183D7F6-B498-43B3-948B-1728B52AA6E4}">
                <adec:decorative xmlns:adec="http://schemas.microsoft.com/office/drawing/2017/decorative" val="1"/>
              </a:ext>
            </a:extLst>
          </p:cNvPr>
          <p:cNvSpPr/>
          <p:nvPr userDrawn="1"/>
        </p:nvSpPr>
        <p:spPr>
          <a:xfrm>
            <a:off x="2905813" y="2266313"/>
            <a:ext cx="1371600" cy="137160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Picture Placeholder 3">
            <a:extLst>
              <a:ext uri="{FF2B5EF4-FFF2-40B4-BE49-F238E27FC236}">
                <a16:creationId xmlns:a16="http://schemas.microsoft.com/office/drawing/2014/main" id="{6B4B3321-3FE0-F24B-B46D-CBEB820F0DB5}"/>
              </a:ext>
            </a:extLst>
          </p:cNvPr>
          <p:cNvSpPr>
            <a:spLocks noGrp="1"/>
          </p:cNvSpPr>
          <p:nvPr>
            <p:ph type="pic" sz="quarter" idx="21"/>
          </p:nvPr>
        </p:nvSpPr>
        <p:spPr>
          <a:xfrm>
            <a:off x="3205973" y="2546988"/>
            <a:ext cx="806295" cy="798442"/>
          </a:xfrm>
        </p:spPr>
        <p:txBody>
          <a:bodyPr/>
          <a:lstStyle>
            <a:lvl1pPr>
              <a:buNone/>
              <a:defRPr/>
            </a:lvl1pPr>
          </a:lstStyle>
          <a:p>
            <a:endParaRPr lang="en-US"/>
          </a:p>
        </p:txBody>
      </p:sp>
      <p:sp>
        <p:nvSpPr>
          <p:cNvPr id="40" name="Oval 39">
            <a:extLst>
              <a:ext uri="{FF2B5EF4-FFF2-40B4-BE49-F238E27FC236}">
                <a16:creationId xmlns:a16="http://schemas.microsoft.com/office/drawing/2014/main" id="{6B3422DB-51E9-564F-9FE0-BE73E0376126}"/>
              </a:ext>
              <a:ext uri="{C183D7F6-B498-43B3-948B-1728B52AA6E4}">
                <adec:decorative xmlns:adec="http://schemas.microsoft.com/office/drawing/2017/decorative" val="1"/>
              </a:ext>
            </a:extLst>
          </p:cNvPr>
          <p:cNvSpPr/>
          <p:nvPr userDrawn="1"/>
        </p:nvSpPr>
        <p:spPr>
          <a:xfrm>
            <a:off x="4887656" y="2266313"/>
            <a:ext cx="1371600" cy="137160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Picture Placeholder 3">
            <a:extLst>
              <a:ext uri="{FF2B5EF4-FFF2-40B4-BE49-F238E27FC236}">
                <a16:creationId xmlns:a16="http://schemas.microsoft.com/office/drawing/2014/main" id="{2E216002-26D5-D44D-B1E3-F7FFA5933B39}"/>
              </a:ext>
            </a:extLst>
          </p:cNvPr>
          <p:cNvSpPr>
            <a:spLocks noGrp="1"/>
          </p:cNvSpPr>
          <p:nvPr>
            <p:ph type="pic" sz="quarter" idx="26"/>
          </p:nvPr>
        </p:nvSpPr>
        <p:spPr>
          <a:xfrm>
            <a:off x="5167368" y="2546987"/>
            <a:ext cx="825546" cy="817505"/>
          </a:xfrm>
        </p:spPr>
        <p:txBody>
          <a:bodyPr/>
          <a:lstStyle>
            <a:lvl1pPr>
              <a:buNone/>
              <a:defRPr/>
            </a:lvl1pPr>
          </a:lstStyle>
          <a:p>
            <a:endParaRPr lang="en-US"/>
          </a:p>
        </p:txBody>
      </p:sp>
      <p:sp>
        <p:nvSpPr>
          <p:cNvPr id="42" name="Oval 41">
            <a:extLst>
              <a:ext uri="{FF2B5EF4-FFF2-40B4-BE49-F238E27FC236}">
                <a16:creationId xmlns:a16="http://schemas.microsoft.com/office/drawing/2014/main" id="{96648D4D-6BD9-F24C-955D-9701360F7A42}"/>
              </a:ext>
              <a:ext uri="{C183D7F6-B498-43B3-948B-1728B52AA6E4}">
                <adec:decorative xmlns:adec="http://schemas.microsoft.com/office/drawing/2017/decorative" val="1"/>
              </a:ext>
            </a:extLst>
          </p:cNvPr>
          <p:cNvSpPr/>
          <p:nvPr userDrawn="1"/>
        </p:nvSpPr>
        <p:spPr>
          <a:xfrm>
            <a:off x="6819615" y="2244527"/>
            <a:ext cx="1371600" cy="137160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Picture Placeholder 3">
            <a:extLst>
              <a:ext uri="{FF2B5EF4-FFF2-40B4-BE49-F238E27FC236}">
                <a16:creationId xmlns:a16="http://schemas.microsoft.com/office/drawing/2014/main" id="{E602C083-BC5F-514B-8FA9-A814C3E27430}"/>
              </a:ext>
            </a:extLst>
          </p:cNvPr>
          <p:cNvSpPr>
            <a:spLocks noGrp="1"/>
          </p:cNvSpPr>
          <p:nvPr>
            <p:ph type="pic" sz="quarter" idx="27"/>
          </p:nvPr>
        </p:nvSpPr>
        <p:spPr>
          <a:xfrm>
            <a:off x="7086775" y="2525203"/>
            <a:ext cx="825548" cy="817506"/>
          </a:xfrm>
        </p:spPr>
        <p:txBody>
          <a:bodyPr/>
          <a:lstStyle>
            <a:lvl1pPr>
              <a:buNone/>
              <a:defRPr/>
            </a:lvl1pPr>
          </a:lstStyle>
          <a:p>
            <a:endParaRPr lang="en-US"/>
          </a:p>
        </p:txBody>
      </p:sp>
    </p:spTree>
    <p:extLst>
      <p:ext uri="{BB962C8B-B14F-4D97-AF65-F5344CB8AC3E}">
        <p14:creationId xmlns:p14="http://schemas.microsoft.com/office/powerpoint/2010/main" val="1568389576"/>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449" userDrawn="1">
          <p15:clr>
            <a:srgbClr val="FBAE40"/>
          </p15:clr>
        </p15:guide>
        <p15:guide id="3" pos="5310" userDrawn="1">
          <p15:clr>
            <a:srgbClr val="FBAE40"/>
          </p15:clr>
        </p15:guide>
        <p15:guide id="4" pos="2880" userDrawn="1">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lumn Photo Layout">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B103BAF8-AE0C-4C2A-AFFE-5EFC74007B1B}"/>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4C29AABA-668F-408C-81ED-9A30ED0A4BE9}"/>
              </a:ext>
            </a:extLst>
          </p:cNvPr>
          <p:cNvSpPr>
            <a:spLocks noGrp="1"/>
          </p:cNvSpPr>
          <p:nvPr>
            <p:ph type="pic" sz="quarter" idx="15"/>
          </p:nvPr>
        </p:nvSpPr>
        <p:spPr>
          <a:xfrm>
            <a:off x="711994" y="1684461"/>
            <a:ext cx="2377679" cy="1621608"/>
          </a:xfrm>
        </p:spPr>
        <p:txBody>
          <a:bodyPr/>
          <a:lstStyle>
            <a:lvl1pPr>
              <a:buNone/>
              <a:defRPr/>
            </a:lvl1pPr>
          </a:lstStyle>
          <a:p>
            <a:endParaRPr lang="en-US"/>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5" y="3548916"/>
            <a:ext cx="2375055" cy="754602"/>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714376" y="4264538"/>
            <a:ext cx="2375055" cy="140847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11" name="Straight Connector 10">
            <a:extLst>
              <a:ext uri="{FF2B5EF4-FFF2-40B4-BE49-F238E27FC236}">
                <a16:creationId xmlns:a16="http://schemas.microsoft.com/office/drawing/2014/main" id="{7336E4CD-9037-4D69-A3E3-6380D9131A19}"/>
              </a:ext>
            </a:extLst>
          </p:cNvPr>
          <p:cNvCxnSpPr/>
          <p:nvPr userDrawn="1"/>
        </p:nvCxnSpPr>
        <p:spPr>
          <a:xfrm>
            <a:off x="3282518" y="1679383"/>
            <a:ext cx="0" cy="426421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Picture Placeholder 3">
            <a:extLst>
              <a:ext uri="{FF2B5EF4-FFF2-40B4-BE49-F238E27FC236}">
                <a16:creationId xmlns:a16="http://schemas.microsoft.com/office/drawing/2014/main" id="{3C3EF38F-8A6A-4B49-A1A2-467E7797A518}"/>
              </a:ext>
            </a:extLst>
          </p:cNvPr>
          <p:cNvSpPr>
            <a:spLocks noGrp="1"/>
          </p:cNvSpPr>
          <p:nvPr>
            <p:ph type="pic" sz="quarter" idx="16"/>
          </p:nvPr>
        </p:nvSpPr>
        <p:spPr>
          <a:xfrm>
            <a:off x="3451836" y="1677611"/>
            <a:ext cx="2240483" cy="1621608"/>
          </a:xfrm>
        </p:spPr>
        <p:txBody>
          <a:bodyPr/>
          <a:lstStyle>
            <a:lvl1pPr>
              <a:buNone/>
              <a:defRPr/>
            </a:lvl1pPr>
          </a:lstStyle>
          <a:p>
            <a:endParaRPr lang="en-US"/>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3462289" y="3537679"/>
            <a:ext cx="2230029" cy="754602"/>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6" name="Content Placeholder 2">
            <a:extLst>
              <a:ext uri="{FF2B5EF4-FFF2-40B4-BE49-F238E27FC236}">
                <a16:creationId xmlns:a16="http://schemas.microsoft.com/office/drawing/2014/main" id="{4DA600F9-1950-41BD-ACB3-21F2B5AE9494}"/>
              </a:ext>
            </a:extLst>
          </p:cNvPr>
          <p:cNvSpPr>
            <a:spLocks noGrp="1"/>
          </p:cNvSpPr>
          <p:nvPr>
            <p:ph idx="12" hasCustomPrompt="1"/>
          </p:nvPr>
        </p:nvSpPr>
        <p:spPr>
          <a:xfrm>
            <a:off x="3462290" y="4253301"/>
            <a:ext cx="2230029" cy="140847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p:nvPr userDrawn="1"/>
        </p:nvCxnSpPr>
        <p:spPr>
          <a:xfrm>
            <a:off x="5854823" y="1679383"/>
            <a:ext cx="0" cy="426421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Picture Placeholder 3">
            <a:extLst>
              <a:ext uri="{FF2B5EF4-FFF2-40B4-BE49-F238E27FC236}">
                <a16:creationId xmlns:a16="http://schemas.microsoft.com/office/drawing/2014/main" id="{DDD8951C-5A36-4D07-AB7C-0F597B3D797D}"/>
              </a:ext>
            </a:extLst>
          </p:cNvPr>
          <p:cNvSpPr>
            <a:spLocks noGrp="1"/>
          </p:cNvSpPr>
          <p:nvPr>
            <p:ph type="pic" sz="quarter" idx="17"/>
          </p:nvPr>
        </p:nvSpPr>
        <p:spPr>
          <a:xfrm>
            <a:off x="6054481" y="1684461"/>
            <a:ext cx="2375144" cy="1621608"/>
          </a:xfrm>
        </p:spPr>
        <p:txBody>
          <a:bodyPr/>
          <a:lstStyle>
            <a:lvl1pPr>
              <a:buNone/>
              <a:defRPr/>
            </a:lvl1pPr>
          </a:lstStyle>
          <a:p>
            <a:endParaRPr lang="en-US"/>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6047636" y="3537679"/>
            <a:ext cx="2375055" cy="754602"/>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8" name="Content Placeholder 2">
            <a:extLst>
              <a:ext uri="{FF2B5EF4-FFF2-40B4-BE49-F238E27FC236}">
                <a16:creationId xmlns:a16="http://schemas.microsoft.com/office/drawing/2014/main" id="{36DC4408-89C4-4D74-957E-B2A4D59F76AE}"/>
              </a:ext>
            </a:extLst>
          </p:cNvPr>
          <p:cNvSpPr>
            <a:spLocks noGrp="1"/>
          </p:cNvSpPr>
          <p:nvPr>
            <p:ph idx="14" hasCustomPrompt="1"/>
          </p:nvPr>
        </p:nvSpPr>
        <p:spPr>
          <a:xfrm>
            <a:off x="6047636" y="4253301"/>
            <a:ext cx="2375055" cy="140847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23" name="Rectangle 22">
            <a:extLst>
              <a:ext uri="{FF2B5EF4-FFF2-40B4-BE49-F238E27FC236}">
                <a16:creationId xmlns:a16="http://schemas.microsoft.com/office/drawing/2014/main" id="{02DAB539-1500-4641-B587-77CADD883496}"/>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20" name="Picture 19" descr="The University of Iowa">
            <a:extLst>
              <a:ext uri="{FF2B5EF4-FFF2-40B4-BE49-F238E27FC236}">
                <a16:creationId xmlns:a16="http://schemas.microsoft.com/office/drawing/2014/main" id="{366D8D2D-32DD-794A-9976-853EF650004D}"/>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22" name="Footer Placeholder 4">
            <a:extLst>
              <a:ext uri="{FF2B5EF4-FFF2-40B4-BE49-F238E27FC236}">
                <a16:creationId xmlns:a16="http://schemas.microsoft.com/office/drawing/2014/main" id="{46934CAC-A1D4-6545-B8FE-B5DAC1E7D2F0}"/>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View &gt;&gt; Header and Footer &gt;&gt; Add Unit Name</a:t>
            </a:r>
            <a:endParaRPr lang="en-US" b="0"/>
          </a:p>
        </p:txBody>
      </p:sp>
    </p:spTree>
    <p:extLst>
      <p:ext uri="{BB962C8B-B14F-4D97-AF65-F5344CB8AC3E}">
        <p14:creationId xmlns:p14="http://schemas.microsoft.com/office/powerpoint/2010/main" val="2664682089"/>
      </p:ext>
    </p:extLst>
  </p:cSld>
  <p:clrMapOvr>
    <a:masterClrMapping/>
  </p:clrMapOvr>
  <p:extLst>
    <p:ext uri="{DCECCB84-F9BA-43D5-87BE-67443E8EF086}">
      <p15:sldGuideLst xmlns:p15="http://schemas.microsoft.com/office/powerpoint/2012/main">
        <p15:guide id="2" pos="449" userDrawn="1">
          <p15:clr>
            <a:srgbClr val="FBAE40"/>
          </p15:clr>
        </p15:guide>
        <p15:guide id="3" pos="5310" userDrawn="1">
          <p15:clr>
            <a:srgbClr val="FBAE40"/>
          </p15:clr>
        </p15:guide>
        <p15:guide id="4" pos="2880" userDrawn="1">
          <p15:clr>
            <a:srgbClr val="FBAE40"/>
          </p15:clr>
        </p15:guide>
        <p15:guide id="5" orient="horz" pos="1054" userDrawn="1">
          <p15:clr>
            <a:srgbClr val="FBAE40"/>
          </p15:clr>
        </p15:guide>
        <p15:guide id="7" orient="horz" pos="3744" userDrawn="1">
          <p15:clr>
            <a:srgbClr val="FBAE40"/>
          </p15:clr>
        </p15:guide>
        <p15:guide id="8" orient="horz" pos="697" userDrawn="1">
          <p15:clr>
            <a:srgbClr val="FBAE40"/>
          </p15:clr>
        </p15:guide>
        <p15:guide id="9" orient="horz" pos="240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Column Photo Layout">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D42FEC1B-FCF8-4508-B227-27323879AC52}"/>
              </a:ext>
            </a:extLst>
          </p:cNvPr>
          <p:cNvSpPr>
            <a:spLocks noGrp="1"/>
          </p:cNvSpPr>
          <p:nvPr userDrawn="1">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6" name="Picture Placeholder 3">
            <a:extLst>
              <a:ext uri="{FF2B5EF4-FFF2-40B4-BE49-F238E27FC236}">
                <a16:creationId xmlns:a16="http://schemas.microsoft.com/office/drawing/2014/main" id="{E21D4365-BAA8-4F76-87AD-1A328301E298}"/>
              </a:ext>
            </a:extLst>
          </p:cNvPr>
          <p:cNvSpPr>
            <a:spLocks noGrp="1"/>
          </p:cNvSpPr>
          <p:nvPr>
            <p:ph type="pic" sz="quarter" idx="19"/>
          </p:nvPr>
        </p:nvSpPr>
        <p:spPr>
          <a:xfrm>
            <a:off x="711994" y="1684461"/>
            <a:ext cx="1780454" cy="1621608"/>
          </a:xfrm>
        </p:spPr>
        <p:txBody>
          <a:bodyPr/>
          <a:lstStyle>
            <a:lvl1pPr>
              <a:buNone/>
              <a:defRPr/>
            </a:lvl1pPr>
          </a:lstStyle>
          <a:p>
            <a:endParaRPr lang="en-US"/>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6" y="3545060"/>
            <a:ext cx="1769150" cy="754602"/>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714376" y="4240050"/>
            <a:ext cx="1769150" cy="140847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11" name="Straight Connector 10">
            <a:extLst>
              <a:ext uri="{FF2B5EF4-FFF2-40B4-BE49-F238E27FC236}">
                <a16:creationId xmlns:a16="http://schemas.microsoft.com/office/drawing/2014/main" id="{7336E4CD-9037-4D69-A3E3-6380D9131A19}"/>
              </a:ext>
            </a:extLst>
          </p:cNvPr>
          <p:cNvCxnSpPr/>
          <p:nvPr userDrawn="1"/>
        </p:nvCxnSpPr>
        <p:spPr>
          <a:xfrm>
            <a:off x="2580885" y="1686757"/>
            <a:ext cx="0" cy="425684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Picture Placeholder 3">
            <a:extLst>
              <a:ext uri="{FF2B5EF4-FFF2-40B4-BE49-F238E27FC236}">
                <a16:creationId xmlns:a16="http://schemas.microsoft.com/office/drawing/2014/main" id="{EB10E167-B94B-AD40-958C-D9E0F8F9DF4A}"/>
              </a:ext>
            </a:extLst>
          </p:cNvPr>
          <p:cNvSpPr>
            <a:spLocks noGrp="1"/>
          </p:cNvSpPr>
          <p:nvPr userDrawn="1">
            <p:ph type="pic" sz="quarter" idx="23"/>
          </p:nvPr>
        </p:nvSpPr>
        <p:spPr>
          <a:xfrm>
            <a:off x="2695022" y="1684461"/>
            <a:ext cx="1780454" cy="1621608"/>
          </a:xfrm>
        </p:spPr>
        <p:txBody>
          <a:bodyPr/>
          <a:lstStyle>
            <a:lvl1pPr>
              <a:buNone/>
              <a:defRPr/>
            </a:lvl1pPr>
          </a:lstStyle>
          <a:p>
            <a:endParaRPr lang="en-US"/>
          </a:p>
        </p:txBody>
      </p:sp>
      <p:sp>
        <p:nvSpPr>
          <p:cNvPr id="25" name="Content Placeholder 2">
            <a:extLst>
              <a:ext uri="{FF2B5EF4-FFF2-40B4-BE49-F238E27FC236}">
                <a16:creationId xmlns:a16="http://schemas.microsoft.com/office/drawing/2014/main" id="{C03DF098-BB37-5848-9388-750D29EFC657}"/>
              </a:ext>
            </a:extLst>
          </p:cNvPr>
          <p:cNvSpPr>
            <a:spLocks noGrp="1"/>
          </p:cNvSpPr>
          <p:nvPr userDrawn="1">
            <p:ph idx="24" hasCustomPrompt="1"/>
          </p:nvPr>
        </p:nvSpPr>
        <p:spPr>
          <a:xfrm>
            <a:off x="2722790" y="3545060"/>
            <a:ext cx="1769150" cy="754602"/>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33" name="Content Placeholder 2">
            <a:extLst>
              <a:ext uri="{FF2B5EF4-FFF2-40B4-BE49-F238E27FC236}">
                <a16:creationId xmlns:a16="http://schemas.microsoft.com/office/drawing/2014/main" id="{6FE4DEF0-41BC-4548-B7BA-1E5B0231AFFD}"/>
              </a:ext>
            </a:extLst>
          </p:cNvPr>
          <p:cNvSpPr>
            <a:spLocks noGrp="1"/>
          </p:cNvSpPr>
          <p:nvPr userDrawn="1">
            <p:ph idx="25" hasCustomPrompt="1"/>
          </p:nvPr>
        </p:nvSpPr>
        <p:spPr>
          <a:xfrm>
            <a:off x="2722791" y="4240050"/>
            <a:ext cx="1769150" cy="140847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p:nvPr userDrawn="1"/>
        </p:nvCxnSpPr>
        <p:spPr>
          <a:xfrm>
            <a:off x="4571805" y="1686759"/>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4" name="Picture Placeholder 3">
            <a:extLst>
              <a:ext uri="{FF2B5EF4-FFF2-40B4-BE49-F238E27FC236}">
                <a16:creationId xmlns:a16="http://schemas.microsoft.com/office/drawing/2014/main" id="{864CDDAA-23B4-C842-845C-7640D95F2B65}"/>
              </a:ext>
            </a:extLst>
          </p:cNvPr>
          <p:cNvSpPr>
            <a:spLocks noGrp="1"/>
          </p:cNvSpPr>
          <p:nvPr userDrawn="1">
            <p:ph type="pic" sz="quarter" idx="26"/>
          </p:nvPr>
        </p:nvSpPr>
        <p:spPr>
          <a:xfrm>
            <a:off x="4678050" y="1684461"/>
            <a:ext cx="1780454" cy="1621608"/>
          </a:xfrm>
        </p:spPr>
        <p:txBody>
          <a:bodyPr/>
          <a:lstStyle>
            <a:lvl1pPr>
              <a:buNone/>
              <a:defRPr/>
            </a:lvl1pPr>
          </a:lstStyle>
          <a:p>
            <a:endParaRPr lang="en-US"/>
          </a:p>
        </p:txBody>
      </p:sp>
      <p:sp>
        <p:nvSpPr>
          <p:cNvPr id="35" name="Content Placeholder 2">
            <a:extLst>
              <a:ext uri="{FF2B5EF4-FFF2-40B4-BE49-F238E27FC236}">
                <a16:creationId xmlns:a16="http://schemas.microsoft.com/office/drawing/2014/main" id="{DEB8CCE3-3756-5947-84B2-DFCA00A013F6}"/>
              </a:ext>
            </a:extLst>
          </p:cNvPr>
          <p:cNvSpPr>
            <a:spLocks noGrp="1"/>
          </p:cNvSpPr>
          <p:nvPr userDrawn="1">
            <p:ph idx="27" hasCustomPrompt="1"/>
          </p:nvPr>
        </p:nvSpPr>
        <p:spPr>
          <a:xfrm>
            <a:off x="4682218" y="3545060"/>
            <a:ext cx="1769150" cy="754602"/>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36" name="Content Placeholder 2">
            <a:extLst>
              <a:ext uri="{FF2B5EF4-FFF2-40B4-BE49-F238E27FC236}">
                <a16:creationId xmlns:a16="http://schemas.microsoft.com/office/drawing/2014/main" id="{09C56F7D-4836-1E4F-BD4C-CB150E12E098}"/>
              </a:ext>
            </a:extLst>
          </p:cNvPr>
          <p:cNvSpPr>
            <a:spLocks noGrp="1"/>
          </p:cNvSpPr>
          <p:nvPr userDrawn="1">
            <p:ph idx="28" hasCustomPrompt="1"/>
          </p:nvPr>
        </p:nvSpPr>
        <p:spPr>
          <a:xfrm>
            <a:off x="4682219" y="4240050"/>
            <a:ext cx="1769150" cy="140847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p:nvPr userDrawn="1"/>
        </p:nvCxnSpPr>
        <p:spPr>
          <a:xfrm>
            <a:off x="6562725" y="1686757"/>
            <a:ext cx="0" cy="425684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 name="Picture Placeholder 3">
            <a:extLst>
              <a:ext uri="{FF2B5EF4-FFF2-40B4-BE49-F238E27FC236}">
                <a16:creationId xmlns:a16="http://schemas.microsoft.com/office/drawing/2014/main" id="{06A5C640-1D0E-4428-AC28-148AE98A7B34}"/>
              </a:ext>
            </a:extLst>
          </p:cNvPr>
          <p:cNvSpPr>
            <a:spLocks noGrp="1"/>
          </p:cNvSpPr>
          <p:nvPr userDrawn="1">
            <p:ph type="pic" sz="quarter" idx="22"/>
          </p:nvPr>
        </p:nvSpPr>
        <p:spPr>
          <a:xfrm>
            <a:off x="6661077" y="1680693"/>
            <a:ext cx="1762024" cy="1621608"/>
          </a:xfrm>
        </p:spPr>
        <p:txBody>
          <a:bodyPr/>
          <a:lstStyle>
            <a:lvl1pPr>
              <a:buNone/>
              <a:defRPr/>
            </a:lvl1pPr>
          </a:lstStyle>
          <a:p>
            <a:endParaRPr lang="en-US"/>
          </a:p>
        </p:txBody>
      </p:sp>
      <p:sp>
        <p:nvSpPr>
          <p:cNvPr id="19" name="Content Placeholder 2">
            <a:extLst>
              <a:ext uri="{FF2B5EF4-FFF2-40B4-BE49-F238E27FC236}">
                <a16:creationId xmlns:a16="http://schemas.microsoft.com/office/drawing/2014/main" id="{A07502CC-5B90-4BCF-B63B-36D026C9AE96}"/>
              </a:ext>
            </a:extLst>
          </p:cNvPr>
          <p:cNvSpPr>
            <a:spLocks noGrp="1"/>
          </p:cNvSpPr>
          <p:nvPr userDrawn="1">
            <p:ph idx="15" hasCustomPrompt="1"/>
          </p:nvPr>
        </p:nvSpPr>
        <p:spPr>
          <a:xfrm>
            <a:off x="6656311" y="3548916"/>
            <a:ext cx="1769150" cy="754602"/>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userDrawn="1">
            <p:ph idx="16" hasCustomPrompt="1"/>
          </p:nvPr>
        </p:nvSpPr>
        <p:spPr>
          <a:xfrm>
            <a:off x="6656311" y="4230000"/>
            <a:ext cx="1769150" cy="1408470"/>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23" name="Rectangle 22">
            <a:extLst>
              <a:ext uri="{FF2B5EF4-FFF2-40B4-BE49-F238E27FC236}">
                <a16:creationId xmlns:a16="http://schemas.microsoft.com/office/drawing/2014/main" id="{CA720753-9BFD-2840-9C93-FF72942ED6E3}"/>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28" name="Picture 27" descr="The University of Iowa">
            <a:extLst>
              <a:ext uri="{FF2B5EF4-FFF2-40B4-BE49-F238E27FC236}">
                <a16:creationId xmlns:a16="http://schemas.microsoft.com/office/drawing/2014/main" id="{5841833A-DC48-1341-8CED-2C33FF13E5FB}"/>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29" name="Footer Placeholder 4">
            <a:extLst>
              <a:ext uri="{FF2B5EF4-FFF2-40B4-BE49-F238E27FC236}">
                <a16:creationId xmlns:a16="http://schemas.microsoft.com/office/drawing/2014/main" id="{99532311-74A6-524D-8B7C-520D61A0A09E}"/>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View &gt;&gt; Header and Footer &gt;&gt; Add Unit Name</a:t>
            </a:r>
            <a:endParaRPr lang="en-US" b="0"/>
          </a:p>
        </p:txBody>
      </p:sp>
    </p:spTree>
    <p:extLst>
      <p:ext uri="{BB962C8B-B14F-4D97-AF65-F5344CB8AC3E}">
        <p14:creationId xmlns:p14="http://schemas.microsoft.com/office/powerpoint/2010/main" val="3170021997"/>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449" userDrawn="1">
          <p15:clr>
            <a:srgbClr val="FBAE40"/>
          </p15:clr>
        </p15:guide>
        <p15:guide id="3" pos="5310" userDrawn="1">
          <p15:clr>
            <a:srgbClr val="FBAE40"/>
          </p15:clr>
        </p15:guide>
        <p15:guide id="4" pos="2880" userDrawn="1">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 Slide - Photo">
    <p:spTree>
      <p:nvGrpSpPr>
        <p:cNvPr id="1" name=""/>
        <p:cNvGrpSpPr/>
        <p:nvPr/>
      </p:nvGrpSpPr>
      <p:grpSpPr>
        <a:xfrm>
          <a:off x="0" y="0"/>
          <a:ext cx="0" cy="0"/>
          <a:chOff x="0" y="0"/>
          <a:chExt cx="0" cy="0"/>
        </a:xfrm>
      </p:grpSpPr>
      <p:sp>
        <p:nvSpPr>
          <p:cNvPr id="17" name="Title 20">
            <a:extLst>
              <a:ext uri="{FF2B5EF4-FFF2-40B4-BE49-F238E27FC236}">
                <a16:creationId xmlns:a16="http://schemas.microsoft.com/office/drawing/2014/main" id="{2BA8F287-92C7-4FFD-A7E9-45864F8E91A4}"/>
              </a:ext>
            </a:extLst>
          </p:cNvPr>
          <p:cNvSpPr>
            <a:spLocks noGrp="1"/>
          </p:cNvSpPr>
          <p:nvPr>
            <p:ph type="title" hasCustomPrompt="1"/>
          </p:nvPr>
        </p:nvSpPr>
        <p:spPr>
          <a:xfrm>
            <a:off x="711994" y="498296"/>
            <a:ext cx="3945731" cy="896116"/>
          </a:xfrm>
        </p:spPr>
        <p:txBody>
          <a:bodyPr>
            <a:normAutofit/>
          </a:bodyPr>
          <a:lstStyle>
            <a:lvl1pPr>
              <a:defRPr sz="3300"/>
            </a:lvl1pPr>
          </a:lstStyle>
          <a:p>
            <a:r>
              <a:rPr lang="en-US"/>
              <a:t>Click to edit Title</a:t>
            </a:r>
          </a:p>
        </p:txBody>
      </p:sp>
      <p:cxnSp>
        <p:nvCxnSpPr>
          <p:cNvPr id="16" name="Straight Connector 15">
            <a:extLst>
              <a:ext uri="{FF2B5EF4-FFF2-40B4-BE49-F238E27FC236}">
                <a16:creationId xmlns:a16="http://schemas.microsoft.com/office/drawing/2014/main" id="{0F31F03A-71CF-475D-8A3C-99FC106D73E8}"/>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47404DB8-B6AC-4389-8E6E-A115840D1D74}"/>
              </a:ext>
            </a:extLst>
          </p:cNvPr>
          <p:cNvSpPr>
            <a:spLocks noGrp="1"/>
          </p:cNvSpPr>
          <p:nvPr>
            <p:ph idx="1"/>
          </p:nvPr>
        </p:nvSpPr>
        <p:spPr>
          <a:xfrm>
            <a:off x="714375" y="1686758"/>
            <a:ext cx="3943351" cy="4256843"/>
          </a:xfrm>
        </p:spPr>
        <p:txBody>
          <a:bodyPr lIns="0" tIns="0" rIns="0" bIns="0"/>
          <a:lstStyle>
            <a:lvl1pPr marL="171450" indent="-171450">
              <a:buClr>
                <a:schemeClr val="tx2"/>
              </a:buClr>
              <a:buSzPct val="95000"/>
              <a:buFont typeface="Arial" panose="020B0604020202020204" pitchFamily="34" charset="0"/>
              <a:buChar char="•"/>
              <a:defRPr sz="2400">
                <a:latin typeface="Roboto" panose="02000000000000000000" pitchFamily="2" charset="0"/>
                <a:ea typeface="Roboto" panose="02000000000000000000" pitchFamily="2" charset="0"/>
              </a:defRPr>
            </a:lvl1pPr>
            <a:lvl2pPr marL="514350" indent="-171450">
              <a:buClr>
                <a:schemeClr val="tx2"/>
              </a:buClr>
              <a:buSzPct val="100000"/>
              <a:buFont typeface="Arial" panose="020B0604020202020204" pitchFamily="34" charset="0"/>
              <a:buChar char="‒"/>
              <a:defRPr sz="2000">
                <a:latin typeface="Roboto" panose="02000000000000000000" pitchFamily="2" charset="0"/>
                <a:ea typeface="Roboto" panose="02000000000000000000" pitchFamily="2" charset="0"/>
              </a:defRPr>
            </a:lvl2pPr>
            <a:lvl3pPr marL="857250" indent="-171450">
              <a:buClr>
                <a:schemeClr val="tx2"/>
              </a:buClr>
              <a:buSzPct val="100000"/>
              <a:buFont typeface="Roboto" panose="02000000000000000000" pitchFamily="2" charset="0"/>
              <a:buChar char="•"/>
              <a:defRPr>
                <a:latin typeface="Roboto" panose="02000000000000000000" pitchFamily="2" charset="0"/>
                <a:ea typeface="Roboto" panose="02000000000000000000" pitchFamily="2" charset="0"/>
              </a:defRPr>
            </a:lvl3pPr>
            <a:lvl4pPr marL="1200150" indent="-171450">
              <a:buClr>
                <a:schemeClr val="tx2"/>
              </a:buClr>
              <a:buSzPct val="100000"/>
              <a:buFont typeface="Roboto" panose="02000000000000000000" pitchFamily="2" charset="0"/>
              <a:buChar char="―"/>
              <a:defRPr>
                <a:latin typeface="Roboto" panose="02000000000000000000" pitchFamily="2" charset="0"/>
                <a:ea typeface="Roboto" panose="02000000000000000000" pitchFamily="2" charset="0"/>
              </a:defRPr>
            </a:lvl4pPr>
            <a:lvl5pPr marL="1543050" indent="-17145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E42EEDE3-0B18-E049-BE23-974E50C72979}"/>
              </a:ext>
            </a:extLst>
          </p:cNvPr>
          <p:cNvSpPr>
            <a:spLocks noGrp="1"/>
          </p:cNvSpPr>
          <p:nvPr>
            <p:ph type="pic" sz="quarter" idx="11"/>
          </p:nvPr>
        </p:nvSpPr>
        <p:spPr>
          <a:xfrm>
            <a:off x="5378651" y="1"/>
            <a:ext cx="3771900" cy="6389511"/>
          </a:xfrm>
          <a:prstGeom prst="rect">
            <a:avLst/>
          </a:prstGeom>
        </p:spPr>
        <p:txBody>
          <a:bodyPr anchor="ctr" anchorCtr="0"/>
          <a:lstStyle>
            <a:lvl1pPr marL="0" indent="0" algn="ctr">
              <a:buNone/>
              <a:defRPr b="0" i="0">
                <a:solidFill>
                  <a:schemeClr val="accent3"/>
                </a:solidFill>
                <a:latin typeface="Arial" panose="020B0604020202020204" pitchFamily="34" charset="0"/>
              </a:defRPr>
            </a:lvl1pPr>
          </a:lstStyle>
          <a:p>
            <a:r>
              <a:rPr lang="en-US"/>
              <a:t>Click icon to add picture</a:t>
            </a:r>
          </a:p>
        </p:txBody>
      </p:sp>
      <p:sp>
        <p:nvSpPr>
          <p:cNvPr id="9" name="Rectangle 8">
            <a:extLst>
              <a:ext uri="{FF2B5EF4-FFF2-40B4-BE49-F238E27FC236}">
                <a16:creationId xmlns:a16="http://schemas.microsoft.com/office/drawing/2014/main" id="{7420F7CB-393D-BF45-B52D-542FDDEFCAFF}"/>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10" name="Picture 9" descr="The University of Iowa">
            <a:extLst>
              <a:ext uri="{FF2B5EF4-FFF2-40B4-BE49-F238E27FC236}">
                <a16:creationId xmlns:a16="http://schemas.microsoft.com/office/drawing/2014/main" id="{AEE57422-8581-D940-B95A-28BB5FA8EBEA}"/>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13" name="Footer Placeholder 4">
            <a:extLst>
              <a:ext uri="{FF2B5EF4-FFF2-40B4-BE49-F238E27FC236}">
                <a16:creationId xmlns:a16="http://schemas.microsoft.com/office/drawing/2014/main" id="{F4890DD7-288C-3F48-AC5A-4CC0C37D9FAB}"/>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View &gt;&gt; Header and Footer &gt;&gt; Add Unit Name</a:t>
            </a:r>
            <a:endParaRPr lang="en-US" b="0"/>
          </a:p>
        </p:txBody>
      </p:sp>
    </p:spTree>
    <p:extLst>
      <p:ext uri="{BB962C8B-B14F-4D97-AF65-F5344CB8AC3E}">
        <p14:creationId xmlns:p14="http://schemas.microsoft.com/office/powerpoint/2010/main" val="2625500995"/>
      </p:ext>
    </p:extLst>
  </p:cSld>
  <p:clrMapOvr>
    <a:masterClrMapping/>
  </p:clrMapOvr>
  <p:extLst>
    <p:ext uri="{DCECCB84-F9BA-43D5-87BE-67443E8EF086}">
      <p15:sldGuideLst xmlns:p15="http://schemas.microsoft.com/office/powerpoint/2012/main">
        <p15:guide id="1" orient="horz" pos="3744" userDrawn="1">
          <p15:clr>
            <a:srgbClr val="FBAE40"/>
          </p15:clr>
        </p15:guide>
        <p15:guide id="2" pos="2934" userDrawn="1">
          <p15:clr>
            <a:srgbClr val="FBAE40"/>
          </p15:clr>
        </p15:guide>
        <p15:guide id="3" pos="450" userDrawn="1">
          <p15:clr>
            <a:srgbClr val="FBAE40"/>
          </p15:clr>
        </p15:guide>
        <p15:guide id="4" orient="horz" pos="1056" userDrawn="1">
          <p15:clr>
            <a:srgbClr val="FBAE40"/>
          </p15:clr>
        </p15:guide>
        <p15:guide id="6" orient="horz" pos="697" userDrawn="1">
          <p15:clr>
            <a:srgbClr val="FBAE40"/>
          </p15:clr>
        </p15:guide>
        <p15:guide id="7" orient="horz" pos="240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ullet Slide - Photo Collag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524483D-CFE3-E34D-BB74-CEDD541765E2}"/>
              </a:ext>
            </a:extLst>
          </p:cNvPr>
          <p:cNvSpPr>
            <a:spLocks noGrp="1"/>
          </p:cNvSpPr>
          <p:nvPr>
            <p:ph type="title"/>
          </p:nvPr>
        </p:nvSpPr>
        <p:spPr>
          <a:xfrm>
            <a:off x="714375" y="365126"/>
            <a:ext cx="3940879" cy="1331865"/>
          </a:xfrm>
        </p:spPr>
        <p:txBody>
          <a:bodyPr>
            <a:normAutofit/>
          </a:bodyPr>
          <a:lstStyle>
            <a:lvl1pPr>
              <a:defRPr sz="3300">
                <a:latin typeface="Roboto" panose="02000000000000000000" pitchFamily="2" charset="0"/>
                <a:ea typeface="Roboto" panose="02000000000000000000" pitchFamily="2" charset="0"/>
              </a:defRPr>
            </a:lvl1pPr>
          </a:lstStyle>
          <a:p>
            <a:r>
              <a:rPr lang="en-US"/>
              <a:t>Click to edit Master title style</a:t>
            </a:r>
          </a:p>
        </p:txBody>
      </p:sp>
      <p:cxnSp>
        <p:nvCxnSpPr>
          <p:cNvPr id="17" name="Straight Connector 16">
            <a:extLst>
              <a:ext uri="{FF2B5EF4-FFF2-40B4-BE49-F238E27FC236}">
                <a16:creationId xmlns:a16="http://schemas.microsoft.com/office/drawing/2014/main" id="{EB28F420-DDD1-5E4A-9513-EAE252D759FE}"/>
              </a:ext>
              <a:ext uri="{C183D7F6-B498-43B3-948B-1728B52AA6E4}">
                <adec:decorative xmlns:adec="http://schemas.microsoft.com/office/drawing/2017/decorative" val="1"/>
              </a:ext>
            </a:extLst>
          </p:cNvPr>
          <p:cNvCxnSpPr>
            <a:cxnSpLocks/>
          </p:cNvCxnSpPr>
          <p:nvPr userDrawn="1"/>
        </p:nvCxnSpPr>
        <p:spPr>
          <a:xfrm>
            <a:off x="714376" y="164262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65D1D7B4-E242-C142-8F5F-F3301CC02498}"/>
              </a:ext>
            </a:extLst>
          </p:cNvPr>
          <p:cNvSpPr>
            <a:spLocks noGrp="1"/>
          </p:cNvSpPr>
          <p:nvPr>
            <p:ph idx="1"/>
          </p:nvPr>
        </p:nvSpPr>
        <p:spPr>
          <a:xfrm>
            <a:off x="714374" y="1962386"/>
            <a:ext cx="3949838" cy="3981214"/>
          </a:xfrm>
        </p:spPr>
        <p:txBody>
          <a:bodyPr/>
          <a:lstStyle>
            <a:lvl1pPr marL="171450" indent="-171450">
              <a:buClr>
                <a:schemeClr val="tx2"/>
              </a:buClr>
              <a:buSzPct val="95000"/>
              <a:buFont typeface="Arial" panose="020B0604020202020204" pitchFamily="34" charset="0"/>
              <a:buChar char="•"/>
              <a:defRPr sz="2400">
                <a:latin typeface="Roboto" panose="02000000000000000000" pitchFamily="2" charset="0"/>
                <a:ea typeface="Roboto" panose="02000000000000000000" pitchFamily="2" charset="0"/>
              </a:defRPr>
            </a:lvl1pPr>
            <a:lvl2pPr marL="514350" indent="-171450">
              <a:buClr>
                <a:schemeClr val="tx2"/>
              </a:buClr>
              <a:buFont typeface="Roboto" panose="02000000000000000000" pitchFamily="2" charset="0"/>
              <a:buChar char="–"/>
              <a:defRPr sz="2000">
                <a:latin typeface="Roboto" panose="02000000000000000000" pitchFamily="2" charset="0"/>
                <a:ea typeface="Roboto" panose="02000000000000000000" pitchFamily="2" charset="0"/>
              </a:defRPr>
            </a:lvl2pPr>
            <a:lvl3pPr>
              <a:buClr>
                <a:schemeClr val="tx2"/>
              </a:buClr>
              <a:defRPr>
                <a:latin typeface="Roboto" panose="02000000000000000000" pitchFamily="2" charset="0"/>
                <a:ea typeface="Roboto" panose="02000000000000000000" pitchFamily="2" charset="0"/>
              </a:defRPr>
            </a:lvl3pPr>
            <a:lvl4pPr marL="1200150" indent="-171450">
              <a:buClr>
                <a:schemeClr val="tx2"/>
              </a:buClr>
              <a:buFont typeface="Arial" panose="020B0604020202020204" pitchFamily="34" charset="0"/>
              <a:buChar char="‒"/>
              <a:defRPr>
                <a:latin typeface="Roboto" panose="02000000000000000000" pitchFamily="2" charset="0"/>
                <a:ea typeface="Roboto" panose="02000000000000000000" pitchFamily="2" charset="0"/>
              </a:defRPr>
            </a:lvl4pPr>
            <a:lvl5pPr marL="1543050" indent="-171450">
              <a:buClr>
                <a:schemeClr val="tx2"/>
              </a:buClr>
              <a:buFont typeface="Arial" panose="020B0604020202020204" pitchFamily="34" charset="0"/>
              <a:buChar cha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4">
            <a:extLst>
              <a:ext uri="{FF2B5EF4-FFF2-40B4-BE49-F238E27FC236}">
                <a16:creationId xmlns:a16="http://schemas.microsoft.com/office/drawing/2014/main" id="{04FCC643-718F-7645-8F8D-0BFC94D0506B}"/>
              </a:ext>
            </a:extLst>
          </p:cNvPr>
          <p:cNvSpPr>
            <a:spLocks noGrp="1"/>
          </p:cNvSpPr>
          <p:nvPr>
            <p:ph type="pic" sz="quarter" idx="14"/>
          </p:nvPr>
        </p:nvSpPr>
        <p:spPr>
          <a:xfrm>
            <a:off x="5369627" y="1"/>
            <a:ext cx="1862553" cy="3191425"/>
          </a:xfrm>
          <a:prstGeom prst="rect">
            <a:avLst/>
          </a:prstGeom>
        </p:spPr>
        <p:txBody>
          <a:bodyPr anchor="ctr" anchorCtr="0"/>
          <a:lstStyle>
            <a:lvl1pPr marL="0" indent="0" algn="ctr">
              <a:buNone/>
              <a:defRPr b="0" i="0">
                <a:solidFill>
                  <a:schemeClr val="accent3"/>
                </a:solidFill>
                <a:latin typeface="Arial" panose="020B0604020202020204" pitchFamily="34" charset="0"/>
                <a:cs typeface="Arial" panose="020B0604020202020204" pitchFamily="34" charset="0"/>
              </a:defRPr>
            </a:lvl1pPr>
          </a:lstStyle>
          <a:p>
            <a:r>
              <a:rPr lang="en-US"/>
              <a:t>Click icon to add picture</a:t>
            </a:r>
          </a:p>
        </p:txBody>
      </p:sp>
      <p:sp>
        <p:nvSpPr>
          <p:cNvPr id="9" name="Picture Placeholder 4">
            <a:extLst>
              <a:ext uri="{FF2B5EF4-FFF2-40B4-BE49-F238E27FC236}">
                <a16:creationId xmlns:a16="http://schemas.microsoft.com/office/drawing/2014/main" id="{41C31617-CC11-4C42-B6D0-164DF6AFBF41}"/>
              </a:ext>
            </a:extLst>
          </p:cNvPr>
          <p:cNvSpPr>
            <a:spLocks noGrp="1"/>
          </p:cNvSpPr>
          <p:nvPr>
            <p:ph type="pic" sz="quarter" idx="15"/>
          </p:nvPr>
        </p:nvSpPr>
        <p:spPr>
          <a:xfrm>
            <a:off x="7285223" y="1"/>
            <a:ext cx="1862553" cy="3191425"/>
          </a:xfrm>
          <a:prstGeom prst="rect">
            <a:avLst/>
          </a:prstGeom>
        </p:spPr>
        <p:txBody>
          <a:bodyPr anchor="ctr" anchorCtr="0"/>
          <a:lstStyle>
            <a:lvl1pPr marL="0" indent="0" algn="ctr">
              <a:buNone/>
              <a:defRPr b="0" i="0">
                <a:solidFill>
                  <a:schemeClr val="accent3"/>
                </a:solidFill>
                <a:latin typeface="Arial" panose="020B0604020202020204" pitchFamily="34" charset="0"/>
                <a:cs typeface="Arial" panose="020B0604020202020204" pitchFamily="34" charset="0"/>
              </a:defRPr>
            </a:lvl1pPr>
          </a:lstStyle>
          <a:p>
            <a:r>
              <a:rPr lang="en-US"/>
              <a:t>Click icon to add picture</a:t>
            </a:r>
          </a:p>
        </p:txBody>
      </p:sp>
      <p:sp>
        <p:nvSpPr>
          <p:cNvPr id="6" name="Picture Placeholder 4">
            <a:extLst>
              <a:ext uri="{FF2B5EF4-FFF2-40B4-BE49-F238E27FC236}">
                <a16:creationId xmlns:a16="http://schemas.microsoft.com/office/drawing/2014/main" id="{3E5CE386-BEFE-FE49-A675-D93BEDF680BC}"/>
              </a:ext>
            </a:extLst>
          </p:cNvPr>
          <p:cNvSpPr>
            <a:spLocks noGrp="1"/>
          </p:cNvSpPr>
          <p:nvPr>
            <p:ph type="pic" sz="quarter" idx="11" hasCustomPrompt="1"/>
          </p:nvPr>
        </p:nvSpPr>
        <p:spPr>
          <a:xfrm>
            <a:off x="5369627" y="3234551"/>
            <a:ext cx="3774374" cy="3163824"/>
          </a:xfrm>
          <a:prstGeom prst="rect">
            <a:avLst/>
          </a:prstGeom>
        </p:spPr>
        <p:txBody>
          <a:bodyPr anchor="ctr" anchorCtr="0"/>
          <a:lstStyle>
            <a:lvl1pPr marL="0" indent="0" algn="ctr">
              <a:buNone/>
              <a:defRPr b="0" i="0">
                <a:solidFill>
                  <a:schemeClr val="accent3"/>
                </a:solidFill>
                <a:latin typeface="Arial" panose="020B0604020202020204" pitchFamily="34" charset="0"/>
                <a:cs typeface="Arial" panose="020B0604020202020204" pitchFamily="34" charset="0"/>
              </a:defRPr>
            </a:lvl1pPr>
          </a:lstStyle>
          <a:p>
            <a:r>
              <a:rPr lang="en-US"/>
              <a:t> Click icon to add picture </a:t>
            </a:r>
          </a:p>
        </p:txBody>
      </p:sp>
      <p:sp>
        <p:nvSpPr>
          <p:cNvPr id="11" name="Rectangle 10">
            <a:extLst>
              <a:ext uri="{FF2B5EF4-FFF2-40B4-BE49-F238E27FC236}">
                <a16:creationId xmlns:a16="http://schemas.microsoft.com/office/drawing/2014/main" id="{BC24DFA0-3257-B044-87EF-16154359E2FC}"/>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12" name="Picture 11" descr="The University of Iowa">
            <a:extLst>
              <a:ext uri="{FF2B5EF4-FFF2-40B4-BE49-F238E27FC236}">
                <a16:creationId xmlns:a16="http://schemas.microsoft.com/office/drawing/2014/main" id="{BF0FB327-46C7-CA4D-9F47-B21B9F7D79F9}"/>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13" name="Footer Placeholder 4">
            <a:extLst>
              <a:ext uri="{FF2B5EF4-FFF2-40B4-BE49-F238E27FC236}">
                <a16:creationId xmlns:a16="http://schemas.microsoft.com/office/drawing/2014/main" id="{A0A57B74-2163-4C4B-BFF2-0F1E68BF384E}"/>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View &gt;&gt; Header and Footer &gt;&gt; Add Unit Name</a:t>
            </a:r>
            <a:endParaRPr lang="en-US" b="0"/>
          </a:p>
        </p:txBody>
      </p:sp>
    </p:spTree>
    <p:extLst>
      <p:ext uri="{BB962C8B-B14F-4D97-AF65-F5344CB8AC3E}">
        <p14:creationId xmlns:p14="http://schemas.microsoft.com/office/powerpoint/2010/main" val="1338072623"/>
      </p:ext>
    </p:extLst>
  </p:cSld>
  <p:clrMapOvr>
    <a:masterClrMapping/>
  </p:clrMapOvr>
  <p:extLst>
    <p:ext uri="{DCECCB84-F9BA-43D5-87BE-67443E8EF086}">
      <p15:sldGuideLst xmlns:p15="http://schemas.microsoft.com/office/powerpoint/2012/main">
        <p15:guide id="1" orient="horz" pos="3744" userDrawn="1">
          <p15:clr>
            <a:srgbClr val="FBAE40"/>
          </p15:clr>
        </p15:guide>
        <p15:guide id="2" pos="2945" userDrawn="1">
          <p15:clr>
            <a:srgbClr val="FBAE40"/>
          </p15:clr>
        </p15:guide>
        <p15:guide id="3" pos="450" userDrawn="1">
          <p15:clr>
            <a:srgbClr val="FBAE40"/>
          </p15:clr>
        </p15:guide>
        <p15:guide id="4" orient="horz" pos="240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AEF4-B950-814D-A811-CD17BDDF049C}"/>
              </a:ext>
            </a:extLst>
          </p:cNvPr>
          <p:cNvSpPr>
            <a:spLocks noGrp="1"/>
          </p:cNvSpPr>
          <p:nvPr>
            <p:ph type="title"/>
          </p:nvPr>
        </p:nvSpPr>
        <p:spPr>
          <a:xfrm>
            <a:off x="711994" y="494273"/>
            <a:ext cx="7717631" cy="869089"/>
          </a:xfrm>
        </p:spPr>
        <p:txBody>
          <a:bodyPr lIns="0" tIns="0" rIns="0" bIns="0"/>
          <a:lstStyle/>
          <a:p>
            <a:r>
              <a:rPr lang="en-US"/>
              <a:t>Click to edit Master title style</a:t>
            </a:r>
          </a:p>
        </p:txBody>
      </p:sp>
      <p:cxnSp>
        <p:nvCxnSpPr>
          <p:cNvPr id="8" name="Straight Connector 7">
            <a:extLst>
              <a:ext uri="{FF2B5EF4-FFF2-40B4-BE49-F238E27FC236}">
                <a16:creationId xmlns:a16="http://schemas.microsoft.com/office/drawing/2014/main" id="{CBB5BDD8-8221-F040-8AE0-3F33C4E24CA0}"/>
              </a:ext>
              <a:ext uri="{C183D7F6-B498-43B3-948B-1728B52AA6E4}">
                <adec:decorative xmlns:adec="http://schemas.microsoft.com/office/drawing/2017/decorative" val="1"/>
              </a:ext>
            </a:extLst>
          </p:cNvPr>
          <p:cNvCxnSpPr>
            <a:cxnSpLocks/>
          </p:cNvCxnSpPr>
          <p:nvPr userDrawn="1"/>
        </p:nvCxnSpPr>
        <p:spPr>
          <a:xfrm>
            <a:off x="711994" y="131002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hart Placeholder 4">
            <a:extLst>
              <a:ext uri="{FF2B5EF4-FFF2-40B4-BE49-F238E27FC236}">
                <a16:creationId xmlns:a16="http://schemas.microsoft.com/office/drawing/2014/main" id="{DF1F65E7-1CB7-3D42-91A9-88DA4E58EB0E}"/>
              </a:ext>
            </a:extLst>
          </p:cNvPr>
          <p:cNvSpPr>
            <a:spLocks noGrp="1"/>
          </p:cNvSpPr>
          <p:nvPr>
            <p:ph type="chart" sz="quarter" idx="10"/>
          </p:nvPr>
        </p:nvSpPr>
        <p:spPr>
          <a:xfrm>
            <a:off x="711994" y="1570038"/>
            <a:ext cx="7717631" cy="4114800"/>
          </a:xfrm>
        </p:spPr>
        <p:txBody>
          <a:bodyPr lIns="0" tIns="0" rIns="0" bIns="0"/>
          <a:lstStyle/>
          <a:p>
            <a:endParaRPr lang="en-US"/>
          </a:p>
        </p:txBody>
      </p:sp>
      <p:sp>
        <p:nvSpPr>
          <p:cNvPr id="12" name="Rectangle 11">
            <a:extLst>
              <a:ext uri="{FF2B5EF4-FFF2-40B4-BE49-F238E27FC236}">
                <a16:creationId xmlns:a16="http://schemas.microsoft.com/office/drawing/2014/main" id="{1F56D074-0631-F846-A2A3-4A39FEAEFDD7}"/>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9" name="Picture 8" descr="The University of Iowa">
            <a:extLst>
              <a:ext uri="{FF2B5EF4-FFF2-40B4-BE49-F238E27FC236}">
                <a16:creationId xmlns:a16="http://schemas.microsoft.com/office/drawing/2014/main" id="{34AAA98D-AE4C-3B41-A01C-8A57BF732058}"/>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10" name="Footer Placeholder 4">
            <a:extLst>
              <a:ext uri="{FF2B5EF4-FFF2-40B4-BE49-F238E27FC236}">
                <a16:creationId xmlns:a16="http://schemas.microsoft.com/office/drawing/2014/main" id="{761FD608-F8D8-AF42-97E8-83F5C7F92E37}"/>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View &gt;&gt; Header and Footer &gt;&gt; Add Unit Name</a:t>
            </a:r>
            <a:endParaRPr lang="en-US" b="0"/>
          </a:p>
        </p:txBody>
      </p:sp>
    </p:spTree>
    <p:extLst>
      <p:ext uri="{BB962C8B-B14F-4D97-AF65-F5344CB8AC3E}">
        <p14:creationId xmlns:p14="http://schemas.microsoft.com/office/powerpoint/2010/main" val="3142765285"/>
      </p:ext>
    </p:extLst>
  </p:cSld>
  <p:clrMapOvr>
    <a:masterClrMapping/>
  </p:clrMapOvr>
  <p:extLst>
    <p:ext uri="{DCECCB84-F9BA-43D5-87BE-67443E8EF086}">
      <p15:sldGuideLst xmlns:p15="http://schemas.microsoft.com/office/powerpoint/2012/main">
        <p15:guide id="2" pos="449" userDrawn="1">
          <p15:clr>
            <a:srgbClr val="FBAE40"/>
          </p15:clr>
        </p15:guide>
        <p15:guide id="3" pos="531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accent1"/>
        </a:solidFill>
        <a:effectLst/>
      </p:bgPr>
    </p:bg>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AC533B8E-DBF3-664D-901D-8735DE775212}"/>
              </a:ext>
            </a:extLst>
          </p:cNvPr>
          <p:cNvSpPr>
            <a:spLocks noGrp="1"/>
          </p:cNvSpPr>
          <p:nvPr>
            <p:ph type="ctrTitle" hasCustomPrompt="1"/>
          </p:nvPr>
        </p:nvSpPr>
        <p:spPr>
          <a:xfrm>
            <a:off x="711994" y="3214770"/>
            <a:ext cx="5372488" cy="1160369"/>
          </a:xfrm>
        </p:spPr>
        <p:txBody>
          <a:bodyPr lIns="0" tIns="0" rIns="0" bIns="0" anchor="t" anchorCtr="0">
            <a:noAutofit/>
          </a:bodyPr>
          <a:lstStyle>
            <a:lvl1pPr algn="l">
              <a:defRPr sz="5200" b="1">
                <a:solidFill>
                  <a:schemeClr val="tx1"/>
                </a:solidFill>
                <a:latin typeface="+mj-lt"/>
                <a:ea typeface="Roboto Black" panose="02000000000000000000" pitchFamily="2" charset="0"/>
                <a:cs typeface="Arial" panose="020B0604020202020204" pitchFamily="34" charset="0"/>
              </a:defRPr>
            </a:lvl1pPr>
          </a:lstStyle>
          <a:p>
            <a:r>
              <a:rPr lang="en-US"/>
              <a:t>Thank you</a:t>
            </a:r>
          </a:p>
        </p:txBody>
      </p:sp>
      <p:cxnSp>
        <p:nvCxnSpPr>
          <p:cNvPr id="12" name="Straight Connector 11">
            <a:extLst>
              <a:ext uri="{FF2B5EF4-FFF2-40B4-BE49-F238E27FC236}">
                <a16:creationId xmlns:a16="http://schemas.microsoft.com/office/drawing/2014/main" id="{382B9834-3ABC-DD48-8F8B-7C2FACEC9236}"/>
              </a:ext>
              <a:ext uri="{C183D7F6-B498-43B3-948B-1728B52AA6E4}">
                <adec:decorative xmlns:adec="http://schemas.microsoft.com/office/drawing/2017/decorative" val="1"/>
              </a:ext>
            </a:extLst>
          </p:cNvPr>
          <p:cNvCxnSpPr>
            <a:cxnSpLocks/>
          </p:cNvCxnSpPr>
          <p:nvPr userDrawn="1"/>
        </p:nvCxnSpPr>
        <p:spPr>
          <a:xfrm>
            <a:off x="730595" y="2923615"/>
            <a:ext cx="576398"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 Placeholder 13">
            <a:extLst>
              <a:ext uri="{FF2B5EF4-FFF2-40B4-BE49-F238E27FC236}">
                <a16:creationId xmlns:a16="http://schemas.microsoft.com/office/drawing/2014/main" id="{73873935-43A0-4C23-AC45-B3EF69B188E1}"/>
              </a:ext>
            </a:extLst>
          </p:cNvPr>
          <p:cNvSpPr>
            <a:spLocks noGrp="1"/>
          </p:cNvSpPr>
          <p:nvPr>
            <p:ph type="body" sz="quarter" idx="12" hasCustomPrompt="1"/>
          </p:nvPr>
        </p:nvSpPr>
        <p:spPr>
          <a:xfrm>
            <a:off x="6471287" y="3087124"/>
            <a:ext cx="2015280" cy="1498329"/>
          </a:xfrm>
        </p:spPr>
        <p:txBody>
          <a:bodyPr vert="horz" anchor="ctr" anchorCtr="0">
            <a:no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sz="1200" b="0"/>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a:t>Contact Person Name</a:t>
            </a:r>
          </a:p>
          <a:p>
            <a:pPr lvl="0"/>
            <a:r>
              <a:rPr lang="en-US"/>
              <a:t>Contact Person Title </a:t>
            </a:r>
          </a:p>
          <a:p>
            <a:pPr lvl="0"/>
            <a:r>
              <a:rPr lang="en-US"/>
              <a:t>Contact Person Unit</a:t>
            </a:r>
          </a:p>
          <a:p>
            <a:pPr lvl="0"/>
            <a:endParaRPr lang="en-US"/>
          </a:p>
          <a:p>
            <a:pPr lvl="0"/>
            <a:r>
              <a:rPr lang="en-US"/>
              <a:t>Phone: </a:t>
            </a:r>
          </a:p>
          <a:p>
            <a:pPr lvl="0"/>
            <a:r>
              <a:rPr lang="en-US"/>
              <a:t>Fax: </a:t>
            </a:r>
          </a:p>
          <a:p>
            <a:pPr lvl="0"/>
            <a:r>
              <a:rPr lang="en-US"/>
              <a:t>Email:</a:t>
            </a:r>
          </a:p>
        </p:txBody>
      </p:sp>
      <p:sp>
        <p:nvSpPr>
          <p:cNvPr id="4" name="Rectangle 3">
            <a:extLst>
              <a:ext uri="{FF2B5EF4-FFF2-40B4-BE49-F238E27FC236}">
                <a16:creationId xmlns:a16="http://schemas.microsoft.com/office/drawing/2014/main" id="{1C6ACD65-4DC5-40D8-89A9-EBA0997790E8}"/>
              </a:ext>
              <a:ext uri="{C183D7F6-B498-43B3-948B-1728B52AA6E4}">
                <adec:decorative xmlns:adec="http://schemas.microsoft.com/office/drawing/2017/decorative" val="1"/>
              </a:ext>
            </a:extLst>
          </p:cNvPr>
          <p:cNvSpPr/>
          <p:nvPr userDrawn="1"/>
        </p:nvSpPr>
        <p:spPr>
          <a:xfrm>
            <a:off x="711994" y="4789293"/>
            <a:ext cx="292608" cy="3000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 Placeholder 2">
            <a:extLst>
              <a:ext uri="{FF2B5EF4-FFF2-40B4-BE49-F238E27FC236}">
                <a16:creationId xmlns:a16="http://schemas.microsoft.com/office/drawing/2014/main" id="{33438018-43AE-4329-BACA-C859C7CFF4A2}"/>
              </a:ext>
            </a:extLst>
          </p:cNvPr>
          <p:cNvSpPr>
            <a:spLocks noGrp="1"/>
          </p:cNvSpPr>
          <p:nvPr>
            <p:ph type="body" sz="quarter" idx="10" hasCustomPrompt="1"/>
          </p:nvPr>
        </p:nvSpPr>
        <p:spPr>
          <a:xfrm>
            <a:off x="989435" y="4789292"/>
            <a:ext cx="1719072" cy="300082"/>
          </a:xfrm>
          <a:solidFill>
            <a:schemeClr val="tx1"/>
          </a:solidFill>
          <a:ln>
            <a:noFill/>
          </a:ln>
        </p:spPr>
        <p:txBody>
          <a:bodyPr wrap="square" lIns="91440" tIns="45720" rIns="91440" bIns="45720">
            <a:spAutoFit/>
          </a:bodyPr>
          <a:lstStyle>
            <a:lvl1pPr marL="0" indent="0">
              <a:buNone/>
              <a:defRPr sz="1350">
                <a:solidFill>
                  <a:schemeClr val="bg1"/>
                </a:solidFill>
                <a:latin typeface="Roboto Black" panose="02000000000000000000" pitchFamily="2" charset="0"/>
                <a:ea typeface="Roboto Black" panose="02000000000000000000" pitchFamily="2" charset="0"/>
              </a:defRPr>
            </a:lvl1pPr>
          </a:lstStyle>
          <a:p>
            <a:pPr lvl="0"/>
            <a:r>
              <a:rPr lang="en-US"/>
              <a:t>Insert Web Address</a:t>
            </a:r>
          </a:p>
        </p:txBody>
      </p:sp>
      <p:grpSp>
        <p:nvGrpSpPr>
          <p:cNvPr id="15" name="Group 14">
            <a:extLst>
              <a:ext uri="{FF2B5EF4-FFF2-40B4-BE49-F238E27FC236}">
                <a16:creationId xmlns:a16="http://schemas.microsoft.com/office/drawing/2014/main" id="{EB262A30-5EEC-5549-B428-7E5B11A5D7A7}"/>
              </a:ext>
            </a:extLst>
          </p:cNvPr>
          <p:cNvGrpSpPr/>
          <p:nvPr userDrawn="1"/>
        </p:nvGrpSpPr>
        <p:grpSpPr>
          <a:xfrm>
            <a:off x="803454" y="4864147"/>
            <a:ext cx="146304" cy="150373"/>
            <a:chOff x="3057746" y="812006"/>
            <a:chExt cx="173610" cy="183357"/>
          </a:xfrm>
          <a:noFill/>
        </p:grpSpPr>
        <p:cxnSp>
          <p:nvCxnSpPr>
            <p:cNvPr id="16" name="Straight Connector 15">
              <a:extLst>
                <a:ext uri="{FF2B5EF4-FFF2-40B4-BE49-F238E27FC236}">
                  <a16:creationId xmlns:a16="http://schemas.microsoft.com/office/drawing/2014/main" id="{1699B573-1E8F-3547-9D64-50A2EC630F1F}"/>
                </a:ext>
              </a:extLst>
            </p:cNvPr>
            <p:cNvCxnSpPr/>
            <p:nvPr userDrawn="1"/>
          </p:nvCxnSpPr>
          <p:spPr>
            <a:xfrm>
              <a:off x="3057746" y="904875"/>
              <a:ext cx="173610" cy="0"/>
            </a:xfrm>
            <a:prstGeom prst="line">
              <a:avLst/>
            </a:prstGeom>
            <a:grp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Freeform: Shape 12">
              <a:extLst>
                <a:ext uri="{FF2B5EF4-FFF2-40B4-BE49-F238E27FC236}">
                  <a16:creationId xmlns:a16="http://schemas.microsoft.com/office/drawing/2014/main" id="{68F32139-4BAE-F54C-8358-EF5839C5813E}"/>
                </a:ext>
              </a:extLst>
            </p:cNvPr>
            <p:cNvSpPr/>
            <p:nvPr userDrawn="1"/>
          </p:nvSpPr>
          <p:spPr>
            <a:xfrm>
              <a:off x="3143250" y="812006"/>
              <a:ext cx="85725" cy="183357"/>
            </a:xfrm>
            <a:custGeom>
              <a:avLst/>
              <a:gdLst>
                <a:gd name="connsiteX0" fmla="*/ 4763 w 85725"/>
                <a:gd name="connsiteY0" fmla="*/ 0 h 183357"/>
                <a:gd name="connsiteX1" fmla="*/ 85725 w 85725"/>
                <a:gd name="connsiteY1" fmla="*/ 92869 h 183357"/>
                <a:gd name="connsiteX2" fmla="*/ 0 w 85725"/>
                <a:gd name="connsiteY2" fmla="*/ 183357 h 183357"/>
              </a:gdLst>
              <a:ahLst/>
              <a:cxnLst>
                <a:cxn ang="0">
                  <a:pos x="connsiteX0" y="connsiteY0"/>
                </a:cxn>
                <a:cxn ang="0">
                  <a:pos x="connsiteX1" y="connsiteY1"/>
                </a:cxn>
                <a:cxn ang="0">
                  <a:pos x="connsiteX2" y="connsiteY2"/>
                </a:cxn>
              </a:cxnLst>
              <a:rect l="l" t="t" r="r" b="b"/>
              <a:pathLst>
                <a:path w="85725" h="183357">
                  <a:moveTo>
                    <a:pt x="4763" y="0"/>
                  </a:moveTo>
                  <a:lnTo>
                    <a:pt x="85725" y="92869"/>
                  </a:lnTo>
                  <a:lnTo>
                    <a:pt x="0" y="183357"/>
                  </a:lnTo>
                </a:path>
              </a:pathLst>
            </a:cu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14" name="Picture 13" descr="The University of Iowa">
            <a:extLst>
              <a:ext uri="{FF2B5EF4-FFF2-40B4-BE49-F238E27FC236}">
                <a16:creationId xmlns:a16="http://schemas.microsoft.com/office/drawing/2014/main" id="{4B1807D8-E6B4-C743-A4EC-22D5E0479848}"/>
              </a:ext>
            </a:extLst>
          </p:cNvPr>
          <p:cNvPicPr>
            <a:picLocks noChangeAspect="1"/>
          </p:cNvPicPr>
          <p:nvPr userDrawn="1"/>
        </p:nvPicPr>
        <p:blipFill>
          <a:blip r:embed="rId2"/>
          <a:srcRect/>
          <a:stretch/>
        </p:blipFill>
        <p:spPr>
          <a:xfrm>
            <a:off x="6471287" y="-1189"/>
            <a:ext cx="2015279" cy="963278"/>
          </a:xfrm>
          <a:prstGeom prst="rect">
            <a:avLst/>
          </a:prstGeom>
        </p:spPr>
      </p:pic>
      <p:sp>
        <p:nvSpPr>
          <p:cNvPr id="13" name="Footer Placeholder 4">
            <a:extLst>
              <a:ext uri="{FF2B5EF4-FFF2-40B4-BE49-F238E27FC236}">
                <a16:creationId xmlns:a16="http://schemas.microsoft.com/office/drawing/2014/main" id="{D7F85C9B-9D4B-D642-BBFB-CDE025D69CBD}"/>
              </a:ext>
            </a:extLst>
          </p:cNvPr>
          <p:cNvSpPr>
            <a:spLocks noGrp="1"/>
          </p:cNvSpPr>
          <p:nvPr>
            <p:ph type="ftr" sz="quarter" idx="3"/>
          </p:nvPr>
        </p:nvSpPr>
        <p:spPr>
          <a:xfrm>
            <a:off x="717072" y="2365791"/>
            <a:ext cx="7772020" cy="365125"/>
          </a:xfrm>
          <a:prstGeom prst="rect">
            <a:avLst/>
          </a:prstGeom>
          <a:noFill/>
        </p:spPr>
        <p:txBody>
          <a:bodyPr vert="horz" lIns="0" tIns="0" rIns="0" bIns="0" rtlCol="0" anchor="ctr"/>
          <a:lstStyle>
            <a:lvl1pPr algn="l">
              <a:defRPr sz="1650" b="0">
                <a:solidFill>
                  <a:schemeClr val="tx1"/>
                </a:solidFill>
              </a:defRPr>
            </a:lvl1pPr>
          </a:lstStyle>
          <a:p>
            <a:r>
              <a:rPr lang="en-US"/>
              <a:t>Insert-&gt;Header and Footer-&gt;Type Customizable Name</a:t>
            </a:r>
          </a:p>
        </p:txBody>
      </p:sp>
    </p:spTree>
    <p:extLst>
      <p:ext uri="{BB962C8B-B14F-4D97-AF65-F5344CB8AC3E}">
        <p14:creationId xmlns:p14="http://schemas.microsoft.com/office/powerpoint/2010/main" val="28836383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49"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osing Slide-Solid Black">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A47420D0-6FF1-9C4A-B953-EA4EEABBA308}"/>
              </a:ext>
            </a:extLst>
          </p:cNvPr>
          <p:cNvSpPr>
            <a:spLocks noGrp="1"/>
          </p:cNvSpPr>
          <p:nvPr>
            <p:ph type="ctrTitle" hasCustomPrompt="1"/>
          </p:nvPr>
        </p:nvSpPr>
        <p:spPr>
          <a:xfrm>
            <a:off x="711994" y="3203884"/>
            <a:ext cx="5372488" cy="1160369"/>
          </a:xfrm>
        </p:spPr>
        <p:txBody>
          <a:bodyPr lIns="0" tIns="0" rIns="0" bIns="0" anchor="t" anchorCtr="0">
            <a:noAutofit/>
          </a:bodyPr>
          <a:lstStyle>
            <a:lvl1pPr algn="l">
              <a:defRPr sz="5200" b="1">
                <a:solidFill>
                  <a:schemeClr val="bg1"/>
                </a:solidFill>
                <a:latin typeface="+mj-lt"/>
                <a:ea typeface="Roboto Black" panose="02000000000000000000" pitchFamily="2" charset="0"/>
                <a:cs typeface="Arial" panose="020B0604020202020204" pitchFamily="34" charset="0"/>
              </a:defRPr>
            </a:lvl1pPr>
          </a:lstStyle>
          <a:p>
            <a:r>
              <a:rPr lang="en-US"/>
              <a:t>Thank you</a:t>
            </a:r>
          </a:p>
        </p:txBody>
      </p:sp>
      <p:cxnSp>
        <p:nvCxnSpPr>
          <p:cNvPr id="21" name="Straight Connector 20">
            <a:extLst>
              <a:ext uri="{FF2B5EF4-FFF2-40B4-BE49-F238E27FC236}">
                <a16:creationId xmlns:a16="http://schemas.microsoft.com/office/drawing/2014/main" id="{4F7216A4-2452-1B4B-AE0D-122E7F5A5965}"/>
              </a:ext>
              <a:ext uri="{C183D7F6-B498-43B3-948B-1728B52AA6E4}">
                <adec:decorative xmlns:adec="http://schemas.microsoft.com/office/drawing/2017/decorative" val="1"/>
              </a:ext>
            </a:extLst>
          </p:cNvPr>
          <p:cNvCxnSpPr>
            <a:cxnSpLocks/>
          </p:cNvCxnSpPr>
          <p:nvPr userDrawn="1"/>
        </p:nvCxnSpPr>
        <p:spPr>
          <a:xfrm>
            <a:off x="730595" y="2923615"/>
            <a:ext cx="576398"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Text Placeholder 13">
            <a:extLst>
              <a:ext uri="{FF2B5EF4-FFF2-40B4-BE49-F238E27FC236}">
                <a16:creationId xmlns:a16="http://schemas.microsoft.com/office/drawing/2014/main" id="{73873935-43A0-4C23-AC45-B3EF69B188E1}"/>
              </a:ext>
            </a:extLst>
          </p:cNvPr>
          <p:cNvSpPr>
            <a:spLocks noGrp="1"/>
          </p:cNvSpPr>
          <p:nvPr>
            <p:ph type="body" sz="quarter" idx="12" hasCustomPrompt="1"/>
          </p:nvPr>
        </p:nvSpPr>
        <p:spPr>
          <a:xfrm>
            <a:off x="6468763" y="3105910"/>
            <a:ext cx="2020329" cy="1498329"/>
          </a:xfrm>
        </p:spPr>
        <p:txBody>
          <a:bodyPr vert="horz" anchor="ctr" anchorCtr="0">
            <a:no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sz="1200" b="0">
                <a:solidFill>
                  <a:schemeClr val="bg1"/>
                </a:solidFill>
              </a:defRPr>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a:t>Contact Person Name</a:t>
            </a:r>
          </a:p>
          <a:p>
            <a:pPr lvl="0"/>
            <a:r>
              <a:rPr lang="en-US"/>
              <a:t>Contact Person Title </a:t>
            </a:r>
          </a:p>
          <a:p>
            <a:pPr lvl="0"/>
            <a:r>
              <a:rPr lang="en-US"/>
              <a:t>Contact Person Unit</a:t>
            </a:r>
          </a:p>
          <a:p>
            <a:pPr lvl="0"/>
            <a:endParaRPr lang="en-US"/>
          </a:p>
          <a:p>
            <a:pPr lvl="0"/>
            <a:r>
              <a:rPr lang="en-US"/>
              <a:t>Phone: </a:t>
            </a:r>
          </a:p>
          <a:p>
            <a:pPr lvl="0"/>
            <a:r>
              <a:rPr lang="en-US"/>
              <a:t>Fax: </a:t>
            </a:r>
          </a:p>
          <a:p>
            <a:pPr lvl="0"/>
            <a:r>
              <a:rPr lang="en-US"/>
              <a:t>Email:</a:t>
            </a:r>
          </a:p>
        </p:txBody>
      </p:sp>
      <p:sp>
        <p:nvSpPr>
          <p:cNvPr id="4" name="Rectangle 3">
            <a:extLst>
              <a:ext uri="{FF2B5EF4-FFF2-40B4-BE49-F238E27FC236}">
                <a16:creationId xmlns:a16="http://schemas.microsoft.com/office/drawing/2014/main" id="{1C6ACD65-4DC5-40D8-89A9-EBA0997790E8}"/>
              </a:ext>
            </a:extLst>
          </p:cNvPr>
          <p:cNvSpPr/>
          <p:nvPr userDrawn="1"/>
        </p:nvSpPr>
        <p:spPr>
          <a:xfrm>
            <a:off x="711993" y="4770260"/>
            <a:ext cx="292608" cy="3000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 Placeholder 2">
            <a:extLst>
              <a:ext uri="{FF2B5EF4-FFF2-40B4-BE49-F238E27FC236}">
                <a16:creationId xmlns:a16="http://schemas.microsoft.com/office/drawing/2014/main" id="{33438018-43AE-4329-BACA-C859C7CFF4A2}"/>
              </a:ext>
            </a:extLst>
          </p:cNvPr>
          <p:cNvSpPr>
            <a:spLocks noGrp="1"/>
          </p:cNvSpPr>
          <p:nvPr>
            <p:ph type="body" sz="quarter" idx="10" hasCustomPrompt="1"/>
          </p:nvPr>
        </p:nvSpPr>
        <p:spPr>
          <a:xfrm>
            <a:off x="997825" y="4770260"/>
            <a:ext cx="1719072" cy="300082"/>
          </a:xfrm>
          <a:solidFill>
            <a:schemeClr val="accent1"/>
          </a:solidFill>
          <a:ln>
            <a:noFill/>
          </a:ln>
        </p:spPr>
        <p:txBody>
          <a:bodyPr wrap="none" lIns="91440" tIns="45720" rIns="91440" bIns="45720">
            <a:spAutoFit/>
          </a:bodyPr>
          <a:lstStyle>
            <a:lvl1pPr marL="0" indent="0">
              <a:buNone/>
              <a:defRPr sz="1350">
                <a:solidFill>
                  <a:schemeClr val="tx1"/>
                </a:solidFill>
                <a:latin typeface="Roboto Black" panose="02000000000000000000" pitchFamily="2" charset="0"/>
                <a:ea typeface="Roboto Black" panose="02000000000000000000" pitchFamily="2" charset="0"/>
              </a:defRPr>
            </a:lvl1pPr>
          </a:lstStyle>
          <a:p>
            <a:pPr lvl="0"/>
            <a:r>
              <a:rPr lang="en-US"/>
              <a:t>Insert Web Address</a:t>
            </a:r>
          </a:p>
        </p:txBody>
      </p:sp>
      <p:grpSp>
        <p:nvGrpSpPr>
          <p:cNvPr id="11" name="Group 10">
            <a:extLst>
              <a:ext uri="{FF2B5EF4-FFF2-40B4-BE49-F238E27FC236}">
                <a16:creationId xmlns:a16="http://schemas.microsoft.com/office/drawing/2014/main" id="{5625728D-FF50-4FF2-AC2E-B13A3D44D5B9}"/>
              </a:ext>
              <a:ext uri="{C183D7F6-B498-43B3-948B-1728B52AA6E4}">
                <adec:decorative xmlns:adec="http://schemas.microsoft.com/office/drawing/2017/decorative" val="1"/>
              </a:ext>
            </a:extLst>
          </p:cNvPr>
          <p:cNvGrpSpPr/>
          <p:nvPr/>
        </p:nvGrpSpPr>
        <p:grpSpPr>
          <a:xfrm>
            <a:off x="803454" y="4845115"/>
            <a:ext cx="146304" cy="150373"/>
            <a:chOff x="3057746" y="812006"/>
            <a:chExt cx="173610" cy="183357"/>
          </a:xfrm>
          <a:noFill/>
        </p:grpSpPr>
        <p:cxnSp>
          <p:nvCxnSpPr>
            <p:cNvPr id="12" name="Straight Connector 11">
              <a:extLst>
                <a:ext uri="{FF2B5EF4-FFF2-40B4-BE49-F238E27FC236}">
                  <a16:creationId xmlns:a16="http://schemas.microsoft.com/office/drawing/2014/main" id="{58A6E0DE-15E0-485B-8083-6D1BB965B9B6}"/>
                </a:ext>
              </a:extLst>
            </p:cNvPr>
            <p:cNvCxnSpPr/>
            <p:nvPr userDrawn="1"/>
          </p:nvCxnSpPr>
          <p:spPr>
            <a:xfrm>
              <a:off x="3057746" y="904875"/>
              <a:ext cx="173610" cy="0"/>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reeform: Shape 12">
              <a:extLst>
                <a:ext uri="{FF2B5EF4-FFF2-40B4-BE49-F238E27FC236}">
                  <a16:creationId xmlns:a16="http://schemas.microsoft.com/office/drawing/2014/main" id="{184EFEE4-DF1C-4FDF-ABC6-804BF8FA2941}"/>
                </a:ext>
              </a:extLst>
            </p:cNvPr>
            <p:cNvSpPr/>
            <p:nvPr userDrawn="1"/>
          </p:nvSpPr>
          <p:spPr>
            <a:xfrm>
              <a:off x="3143250" y="812006"/>
              <a:ext cx="85725" cy="183357"/>
            </a:xfrm>
            <a:custGeom>
              <a:avLst/>
              <a:gdLst>
                <a:gd name="connsiteX0" fmla="*/ 4763 w 85725"/>
                <a:gd name="connsiteY0" fmla="*/ 0 h 183357"/>
                <a:gd name="connsiteX1" fmla="*/ 85725 w 85725"/>
                <a:gd name="connsiteY1" fmla="*/ 92869 h 183357"/>
                <a:gd name="connsiteX2" fmla="*/ 0 w 85725"/>
                <a:gd name="connsiteY2" fmla="*/ 183357 h 183357"/>
              </a:gdLst>
              <a:ahLst/>
              <a:cxnLst>
                <a:cxn ang="0">
                  <a:pos x="connsiteX0" y="connsiteY0"/>
                </a:cxn>
                <a:cxn ang="0">
                  <a:pos x="connsiteX1" y="connsiteY1"/>
                </a:cxn>
                <a:cxn ang="0">
                  <a:pos x="connsiteX2" y="connsiteY2"/>
                </a:cxn>
              </a:cxnLst>
              <a:rect l="l" t="t" r="r" b="b"/>
              <a:pathLst>
                <a:path w="85725" h="183357">
                  <a:moveTo>
                    <a:pt x="4763" y="0"/>
                  </a:moveTo>
                  <a:lnTo>
                    <a:pt x="85725" y="92869"/>
                  </a:lnTo>
                  <a:lnTo>
                    <a:pt x="0" y="183357"/>
                  </a:lnTo>
                </a:path>
              </a:pathLst>
            </a:cu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15" name="Picture 14" descr="The University of Iowa">
            <a:extLst>
              <a:ext uri="{FF2B5EF4-FFF2-40B4-BE49-F238E27FC236}">
                <a16:creationId xmlns:a16="http://schemas.microsoft.com/office/drawing/2014/main" id="{6179B039-C5FC-F04C-AB21-BEF980B032D5}"/>
              </a:ext>
            </a:extLst>
          </p:cNvPr>
          <p:cNvPicPr>
            <a:picLocks noChangeAspect="1"/>
          </p:cNvPicPr>
          <p:nvPr userDrawn="1"/>
        </p:nvPicPr>
        <p:blipFill>
          <a:blip r:embed="rId2"/>
          <a:srcRect/>
          <a:stretch/>
        </p:blipFill>
        <p:spPr>
          <a:xfrm>
            <a:off x="6468762" y="-581"/>
            <a:ext cx="2020330" cy="962061"/>
          </a:xfrm>
          <a:prstGeom prst="rect">
            <a:avLst/>
          </a:prstGeom>
        </p:spPr>
      </p:pic>
      <p:sp>
        <p:nvSpPr>
          <p:cNvPr id="17" name="Footer Placeholder 4">
            <a:extLst>
              <a:ext uri="{FF2B5EF4-FFF2-40B4-BE49-F238E27FC236}">
                <a16:creationId xmlns:a16="http://schemas.microsoft.com/office/drawing/2014/main" id="{70E4C36A-C453-EE4B-A1E5-D1232C361273}"/>
              </a:ext>
            </a:extLst>
          </p:cNvPr>
          <p:cNvSpPr>
            <a:spLocks noGrp="1"/>
          </p:cNvSpPr>
          <p:nvPr>
            <p:ph type="ftr" sz="quarter" idx="3"/>
          </p:nvPr>
        </p:nvSpPr>
        <p:spPr>
          <a:xfrm>
            <a:off x="717072" y="2365791"/>
            <a:ext cx="7772020" cy="365125"/>
          </a:xfrm>
          <a:prstGeom prst="rect">
            <a:avLst/>
          </a:prstGeom>
          <a:noFill/>
        </p:spPr>
        <p:txBody>
          <a:bodyPr vert="horz" lIns="0" tIns="0" rIns="0" bIns="0" rtlCol="0" anchor="ctr"/>
          <a:lstStyle>
            <a:lvl1pPr algn="l">
              <a:defRPr sz="1650" b="0">
                <a:solidFill>
                  <a:schemeClr val="bg1"/>
                </a:solidFill>
              </a:defRPr>
            </a:lvl1pPr>
          </a:lstStyle>
          <a:p>
            <a:r>
              <a:rPr lang="en-US"/>
              <a:t>Insert-&gt;Header and Footer-&gt;Type Customizable Name</a:t>
            </a:r>
            <a:endParaRPr lang="en-US" sz="1650"/>
          </a:p>
        </p:txBody>
      </p:sp>
    </p:spTree>
    <p:extLst>
      <p:ext uri="{BB962C8B-B14F-4D97-AF65-F5344CB8AC3E}">
        <p14:creationId xmlns:p14="http://schemas.microsoft.com/office/powerpoint/2010/main" val="37886445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49"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IOWA Logo with Text">
    <p:bg>
      <p:bgPr>
        <a:solidFill>
          <a:schemeClr val="tx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B993FB4-4336-2048-A6A4-FA306EBBE714}"/>
              </a:ext>
            </a:extLst>
          </p:cNvPr>
          <p:cNvSpPr>
            <a:spLocks noGrp="1"/>
          </p:cNvSpPr>
          <p:nvPr>
            <p:ph type="title" hasCustomPrompt="1"/>
          </p:nvPr>
        </p:nvSpPr>
        <p:spPr>
          <a:xfrm>
            <a:off x="628650" y="4229810"/>
            <a:ext cx="7886700" cy="1311454"/>
          </a:xfrm>
        </p:spPr>
        <p:txBody>
          <a:bodyPr/>
          <a:lstStyle>
            <a:lvl1pPr algn="ctr">
              <a:defRPr sz="4200">
                <a:solidFill>
                  <a:schemeClr val="bg1"/>
                </a:solidFill>
              </a:defRPr>
            </a:lvl1pPr>
          </a:lstStyle>
          <a:p>
            <a:r>
              <a:rPr lang="en-US"/>
              <a:t>Closing Slide Header</a:t>
            </a:r>
          </a:p>
        </p:txBody>
      </p:sp>
      <p:pic>
        <p:nvPicPr>
          <p:cNvPr id="4" name="Picture 3" descr="The University of Iowa">
            <a:extLst>
              <a:ext uri="{FF2B5EF4-FFF2-40B4-BE49-F238E27FC236}">
                <a16:creationId xmlns:a16="http://schemas.microsoft.com/office/drawing/2014/main" id="{D94B893B-3A5E-A84C-9A26-CCC1CC0A2366}"/>
              </a:ext>
            </a:extLst>
          </p:cNvPr>
          <p:cNvPicPr>
            <a:picLocks noChangeAspect="1"/>
          </p:cNvPicPr>
          <p:nvPr userDrawn="1"/>
        </p:nvPicPr>
        <p:blipFill>
          <a:blip r:embed="rId2"/>
          <a:srcRect/>
          <a:stretch/>
        </p:blipFill>
        <p:spPr>
          <a:xfrm>
            <a:off x="1714500" y="1793124"/>
            <a:ext cx="5715000" cy="1666875"/>
          </a:xfrm>
          <a:prstGeom prst="rect">
            <a:avLst/>
          </a:prstGeom>
        </p:spPr>
      </p:pic>
    </p:spTree>
    <p:extLst>
      <p:ext uri="{BB962C8B-B14F-4D97-AF65-F5344CB8AC3E}">
        <p14:creationId xmlns:p14="http://schemas.microsoft.com/office/powerpoint/2010/main" val="11334907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OWA Logo Only">
    <p:bg>
      <p:bgPr>
        <a:solidFill>
          <a:schemeClr val="tx1"/>
        </a:solidFill>
        <a:effectLst/>
      </p:bgPr>
    </p:bg>
    <p:spTree>
      <p:nvGrpSpPr>
        <p:cNvPr id="1" name=""/>
        <p:cNvGrpSpPr/>
        <p:nvPr/>
      </p:nvGrpSpPr>
      <p:grpSpPr>
        <a:xfrm>
          <a:off x="0" y="0"/>
          <a:ext cx="0" cy="0"/>
          <a:chOff x="0" y="0"/>
          <a:chExt cx="0" cy="0"/>
        </a:xfrm>
      </p:grpSpPr>
      <p:pic>
        <p:nvPicPr>
          <p:cNvPr id="4" name="Picture 3" descr="The University of Iowa">
            <a:extLst>
              <a:ext uri="{FF2B5EF4-FFF2-40B4-BE49-F238E27FC236}">
                <a16:creationId xmlns:a16="http://schemas.microsoft.com/office/drawing/2014/main" id="{D94B893B-3A5E-A84C-9A26-CCC1CC0A2366}"/>
              </a:ext>
            </a:extLst>
          </p:cNvPr>
          <p:cNvPicPr>
            <a:picLocks noChangeAspect="1"/>
          </p:cNvPicPr>
          <p:nvPr userDrawn="1"/>
        </p:nvPicPr>
        <p:blipFill>
          <a:blip r:embed="rId2"/>
          <a:srcRect/>
          <a:stretch/>
        </p:blipFill>
        <p:spPr>
          <a:xfrm>
            <a:off x="1714500" y="2595562"/>
            <a:ext cx="5715000" cy="1666875"/>
          </a:xfrm>
          <a:prstGeom prst="rect">
            <a:avLst/>
          </a:prstGeom>
        </p:spPr>
      </p:pic>
    </p:spTree>
    <p:extLst>
      <p:ext uri="{BB962C8B-B14F-4D97-AF65-F5344CB8AC3E}">
        <p14:creationId xmlns:p14="http://schemas.microsoft.com/office/powerpoint/2010/main" val="1974530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Image– Solid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720073" y="2184901"/>
            <a:ext cx="4617720" cy="2431224"/>
          </a:xfrm>
        </p:spPr>
        <p:txBody>
          <a:bodyPr anchor="ctr" anchorCtr="0">
            <a:normAutofit/>
          </a:bodyPr>
          <a:lstStyle>
            <a:lvl1pPr algn="l">
              <a:defRPr sz="4800" b="1">
                <a:solidFill>
                  <a:schemeClr val="bg1"/>
                </a:solidFill>
                <a:latin typeface="Arial" panose="020B0604020202020204" pitchFamily="34" charset="0"/>
                <a:cs typeface="Arial" panose="020B0604020202020204" pitchFamily="34" charset="0"/>
              </a:defRPr>
            </a:lvl1pPr>
          </a:lstStyle>
          <a:p>
            <a:r>
              <a:rPr lang="en-US"/>
              <a:t>Example of the Presentation </a:t>
            </a:r>
            <a:br>
              <a:rPr lang="en-US"/>
            </a:br>
            <a:r>
              <a:rPr lang="en-US"/>
              <a:t>Title Slide</a:t>
            </a:r>
          </a:p>
        </p:txBody>
      </p:sp>
      <p:sp>
        <p:nvSpPr>
          <p:cNvPr id="12" name="Subtitle 2">
            <a:extLst>
              <a:ext uri="{FF2B5EF4-FFF2-40B4-BE49-F238E27FC236}">
                <a16:creationId xmlns:a16="http://schemas.microsoft.com/office/drawing/2014/main" id="{114C79AA-0B96-2A43-86A1-A71A1D4C8E7A}"/>
              </a:ext>
            </a:extLst>
          </p:cNvPr>
          <p:cNvSpPr>
            <a:spLocks noGrp="1"/>
          </p:cNvSpPr>
          <p:nvPr>
            <p:ph type="subTitle" idx="1" hasCustomPrompt="1"/>
          </p:nvPr>
        </p:nvSpPr>
        <p:spPr>
          <a:xfrm>
            <a:off x="720073" y="4676834"/>
            <a:ext cx="4616795" cy="404721"/>
          </a:xfrm>
        </p:spPr>
        <p:txBody>
          <a:bodyPr/>
          <a:lstStyle>
            <a:lvl1pPr marL="0" indent="0" algn="l">
              <a:buNone/>
              <a:defRPr sz="1800" b="1">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PRESENTATION SUBTITLE</a:t>
            </a:r>
          </a:p>
        </p:txBody>
      </p:sp>
      <p:sp>
        <p:nvSpPr>
          <p:cNvPr id="14" name="Text Placeholder 15">
            <a:extLst>
              <a:ext uri="{FF2B5EF4-FFF2-40B4-BE49-F238E27FC236}">
                <a16:creationId xmlns:a16="http://schemas.microsoft.com/office/drawing/2014/main" id="{A7101AB8-54F7-4A4E-9611-F4F2ECFBD1D2}"/>
              </a:ext>
            </a:extLst>
          </p:cNvPr>
          <p:cNvSpPr>
            <a:spLocks noGrp="1"/>
          </p:cNvSpPr>
          <p:nvPr>
            <p:ph type="body" sz="quarter" idx="10" hasCustomPrompt="1"/>
          </p:nvPr>
        </p:nvSpPr>
        <p:spPr>
          <a:xfrm>
            <a:off x="720072" y="5081555"/>
            <a:ext cx="4616795" cy="495309"/>
          </a:xfrm>
        </p:spPr>
        <p:txBody>
          <a:bodyPr>
            <a:normAutofit/>
          </a:bodyPr>
          <a:lstStyle>
            <a:lvl1pPr marL="0" indent="0">
              <a:buNone/>
              <a:defRPr sz="18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Month XX, 2020</a:t>
            </a:r>
          </a:p>
        </p:txBody>
      </p:sp>
      <p:sp>
        <p:nvSpPr>
          <p:cNvPr id="9" name="Footer Placeholder 4">
            <a:extLst>
              <a:ext uri="{FF2B5EF4-FFF2-40B4-BE49-F238E27FC236}">
                <a16:creationId xmlns:a16="http://schemas.microsoft.com/office/drawing/2014/main" id="{909BBB92-B5AB-3E46-A519-2A2BBFF13FF8}"/>
              </a:ext>
            </a:extLst>
          </p:cNvPr>
          <p:cNvSpPr>
            <a:spLocks noGrp="1"/>
          </p:cNvSpPr>
          <p:nvPr>
            <p:ph type="ftr" sz="quarter" idx="3"/>
          </p:nvPr>
        </p:nvSpPr>
        <p:spPr>
          <a:xfrm>
            <a:off x="2952485" y="201168"/>
            <a:ext cx="2539200" cy="587186"/>
          </a:xfrm>
          <a:prstGeom prst="rect">
            <a:avLst/>
          </a:prstGeom>
          <a:noFill/>
        </p:spPr>
        <p:txBody>
          <a:bodyPr vert="horz" lIns="0" tIns="0" rIns="0" bIns="0" rtlCol="0" anchor="b" anchorCtr="0"/>
          <a:lstStyle>
            <a:lvl1pPr algn="l">
              <a:defRPr sz="1500" b="0">
                <a:solidFill>
                  <a:schemeClr val="bg1"/>
                </a:solidFill>
                <a:latin typeface="Roboto" panose="02000000000000000000" pitchFamily="2" charset="0"/>
                <a:ea typeface="Roboto" panose="02000000000000000000" pitchFamily="2" charset="0"/>
              </a:defRPr>
            </a:lvl1pPr>
          </a:lstStyle>
          <a:p>
            <a:r>
              <a:rPr lang="en-US"/>
              <a:t>Insert-&gt;Header and Footer-&gt;Type Customizable Name</a:t>
            </a:r>
            <a:endParaRPr lang="en-US">
              <a:solidFill>
                <a:schemeClr val="bg1"/>
              </a:solidFill>
            </a:endParaRPr>
          </a:p>
        </p:txBody>
      </p:sp>
      <p:pic>
        <p:nvPicPr>
          <p:cNvPr id="13" name="Picture 12" descr="The University of Iowa">
            <a:extLst>
              <a:ext uri="{FF2B5EF4-FFF2-40B4-BE49-F238E27FC236}">
                <a16:creationId xmlns:a16="http://schemas.microsoft.com/office/drawing/2014/main" id="{F49CB936-90E7-D144-B9DC-7CF3F98E2FF4}"/>
              </a:ext>
            </a:extLst>
          </p:cNvPr>
          <p:cNvPicPr>
            <a:picLocks noChangeAspect="1"/>
          </p:cNvPicPr>
          <p:nvPr userDrawn="1"/>
        </p:nvPicPr>
        <p:blipFill>
          <a:blip r:embed="rId2"/>
          <a:srcRect/>
          <a:stretch/>
        </p:blipFill>
        <p:spPr>
          <a:xfrm>
            <a:off x="710803" y="622"/>
            <a:ext cx="2015279" cy="959656"/>
          </a:xfrm>
          <a:prstGeom prst="rect">
            <a:avLst/>
          </a:prstGeom>
        </p:spPr>
      </p:pic>
      <p:sp>
        <p:nvSpPr>
          <p:cNvPr id="18" name="Picture Placeholder 4">
            <a:extLst>
              <a:ext uri="{FF2B5EF4-FFF2-40B4-BE49-F238E27FC236}">
                <a16:creationId xmlns:a16="http://schemas.microsoft.com/office/drawing/2014/main" id="{2C35F063-23A9-F244-9022-8BBB7E277ACC}"/>
              </a:ext>
            </a:extLst>
          </p:cNvPr>
          <p:cNvSpPr>
            <a:spLocks noGrp="1"/>
          </p:cNvSpPr>
          <p:nvPr>
            <p:ph type="pic" sz="quarter" idx="11"/>
          </p:nvPr>
        </p:nvSpPr>
        <p:spPr>
          <a:xfrm>
            <a:off x="5718088" y="0"/>
            <a:ext cx="3425912" cy="6858000"/>
          </a:xfrm>
          <a:prstGeom prst="rect">
            <a:avLst/>
          </a:prstGeom>
        </p:spPr>
        <p:txBody>
          <a:bodyPr anchor="ctr" anchorCtr="0"/>
          <a:lstStyle>
            <a:lvl1pPr marL="0" indent="0" algn="ctr">
              <a:buNone/>
              <a:defRPr b="0" i="0">
                <a:solidFill>
                  <a:schemeClr val="accent3"/>
                </a:solidFill>
                <a:latin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15094137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4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with Image– Solid Go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720073" y="2184901"/>
            <a:ext cx="4616794" cy="2561760"/>
          </a:xfrm>
        </p:spPr>
        <p:txBody>
          <a:bodyPr anchor="ctr" anchorCtr="0">
            <a:normAutofit/>
          </a:bodyPr>
          <a:lstStyle>
            <a:lvl1pPr algn="l">
              <a:defRPr sz="4800" b="1">
                <a:solidFill>
                  <a:schemeClr val="tx1"/>
                </a:solidFill>
                <a:latin typeface="Arial" panose="020B0604020202020204" pitchFamily="34" charset="0"/>
                <a:cs typeface="Arial" panose="020B0604020202020204" pitchFamily="34" charset="0"/>
              </a:defRPr>
            </a:lvl1pPr>
          </a:lstStyle>
          <a:p>
            <a:r>
              <a:rPr lang="en-US"/>
              <a:t>Example of the Presentation </a:t>
            </a:r>
            <a:br>
              <a:rPr lang="en-US"/>
            </a:br>
            <a:r>
              <a:rPr lang="en-US"/>
              <a:t>Title Slide</a:t>
            </a:r>
          </a:p>
        </p:txBody>
      </p:sp>
      <p:sp>
        <p:nvSpPr>
          <p:cNvPr id="3" name="Subtitle 2">
            <a:extLst>
              <a:ext uri="{FF2B5EF4-FFF2-40B4-BE49-F238E27FC236}">
                <a16:creationId xmlns:a16="http://schemas.microsoft.com/office/drawing/2014/main" id="{95B3A797-13D4-A243-B1AE-4498B36D475C}"/>
              </a:ext>
            </a:extLst>
          </p:cNvPr>
          <p:cNvSpPr>
            <a:spLocks noGrp="1"/>
          </p:cNvSpPr>
          <p:nvPr>
            <p:ph type="subTitle" idx="1" hasCustomPrompt="1"/>
          </p:nvPr>
        </p:nvSpPr>
        <p:spPr>
          <a:xfrm>
            <a:off x="720073" y="4676835"/>
            <a:ext cx="4616795" cy="393146"/>
          </a:xfrm>
        </p:spPr>
        <p:txBody>
          <a:bodyPr/>
          <a:lstStyle>
            <a:lvl1pPr marL="0" indent="0" algn="l">
              <a:buNone/>
              <a:defRPr sz="1800" b="1">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PRESENTATION SUBTITLE</a:t>
            </a:r>
          </a:p>
        </p:txBody>
      </p:sp>
      <p:sp>
        <p:nvSpPr>
          <p:cNvPr id="17" name="Text Placeholder 15">
            <a:extLst>
              <a:ext uri="{FF2B5EF4-FFF2-40B4-BE49-F238E27FC236}">
                <a16:creationId xmlns:a16="http://schemas.microsoft.com/office/drawing/2014/main" id="{884DA5E7-4B71-0543-8E46-EC2A81EAE3C1}"/>
              </a:ext>
            </a:extLst>
          </p:cNvPr>
          <p:cNvSpPr>
            <a:spLocks noGrp="1"/>
          </p:cNvSpPr>
          <p:nvPr>
            <p:ph type="body" sz="quarter" idx="10" hasCustomPrompt="1"/>
          </p:nvPr>
        </p:nvSpPr>
        <p:spPr>
          <a:xfrm>
            <a:off x="720072" y="5069980"/>
            <a:ext cx="4616795" cy="495309"/>
          </a:xfrm>
        </p:spPr>
        <p:txBody>
          <a:bodyPr>
            <a:normAutofit/>
          </a:bodyPr>
          <a:lstStyle>
            <a:lvl1pPr marL="0" indent="0">
              <a:buNone/>
              <a:defRPr sz="1800">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Month XX, 2020</a:t>
            </a:r>
          </a:p>
        </p:txBody>
      </p:sp>
      <p:sp>
        <p:nvSpPr>
          <p:cNvPr id="9" name="Footer Placeholder 4">
            <a:extLst>
              <a:ext uri="{FF2B5EF4-FFF2-40B4-BE49-F238E27FC236}">
                <a16:creationId xmlns:a16="http://schemas.microsoft.com/office/drawing/2014/main" id="{99993354-AA52-D24C-AE6B-C02456C6D92A}"/>
              </a:ext>
            </a:extLst>
          </p:cNvPr>
          <p:cNvSpPr>
            <a:spLocks noGrp="1"/>
          </p:cNvSpPr>
          <p:nvPr>
            <p:ph type="ftr" sz="quarter" idx="3"/>
          </p:nvPr>
        </p:nvSpPr>
        <p:spPr>
          <a:xfrm>
            <a:off x="2952485" y="201168"/>
            <a:ext cx="2539200" cy="587186"/>
          </a:xfrm>
          <a:prstGeom prst="rect">
            <a:avLst/>
          </a:prstGeom>
          <a:noFill/>
        </p:spPr>
        <p:txBody>
          <a:bodyPr vert="horz" lIns="0" tIns="0" rIns="0" bIns="0" rtlCol="0" anchor="b" anchorCtr="0"/>
          <a:lstStyle>
            <a:lvl1pPr algn="l">
              <a:defRPr sz="1500" b="0">
                <a:solidFill>
                  <a:schemeClr val="tx1"/>
                </a:solidFill>
                <a:latin typeface="Roboto" panose="02000000000000000000" pitchFamily="2" charset="0"/>
                <a:ea typeface="Roboto" panose="02000000000000000000" pitchFamily="2" charset="0"/>
              </a:defRPr>
            </a:lvl1pPr>
          </a:lstStyle>
          <a:p>
            <a:r>
              <a:rPr lang="en-US"/>
              <a:t>Insert-&gt;Header and Footer-&gt;Type Customizable Name</a:t>
            </a:r>
          </a:p>
        </p:txBody>
      </p:sp>
      <p:sp>
        <p:nvSpPr>
          <p:cNvPr id="18" name="Picture Placeholder 4">
            <a:extLst>
              <a:ext uri="{FF2B5EF4-FFF2-40B4-BE49-F238E27FC236}">
                <a16:creationId xmlns:a16="http://schemas.microsoft.com/office/drawing/2014/main" id="{2C35F063-23A9-F244-9022-8BBB7E277ACC}"/>
              </a:ext>
            </a:extLst>
          </p:cNvPr>
          <p:cNvSpPr>
            <a:spLocks noGrp="1"/>
          </p:cNvSpPr>
          <p:nvPr>
            <p:ph type="pic" sz="quarter" idx="11"/>
          </p:nvPr>
        </p:nvSpPr>
        <p:spPr>
          <a:xfrm>
            <a:off x="5718088" y="0"/>
            <a:ext cx="3425912" cy="6858000"/>
          </a:xfrm>
          <a:prstGeom prst="rect">
            <a:avLst/>
          </a:prstGeom>
        </p:spPr>
        <p:txBody>
          <a:bodyPr anchor="ctr" anchorCtr="0"/>
          <a:lstStyle>
            <a:lvl1pPr marL="0" indent="0" algn="ctr">
              <a:buNone/>
              <a:defRPr b="0" i="0">
                <a:solidFill>
                  <a:schemeClr val="accent3"/>
                </a:solidFill>
                <a:latin typeface="Arial" panose="020B0604020202020204" pitchFamily="34" charset="0"/>
              </a:defRPr>
            </a:lvl1pPr>
          </a:lstStyle>
          <a:p>
            <a:r>
              <a:rPr lang="en-US"/>
              <a:t>Click icon to add picture</a:t>
            </a:r>
          </a:p>
        </p:txBody>
      </p:sp>
      <p:pic>
        <p:nvPicPr>
          <p:cNvPr id="13" name="Picture 12" descr="The University of Iowa">
            <a:extLst>
              <a:ext uri="{FF2B5EF4-FFF2-40B4-BE49-F238E27FC236}">
                <a16:creationId xmlns:a16="http://schemas.microsoft.com/office/drawing/2014/main" id="{D73F5E00-2329-6246-A2BB-7BCD46F83907}"/>
              </a:ext>
            </a:extLst>
          </p:cNvPr>
          <p:cNvPicPr>
            <a:picLocks noChangeAspect="1"/>
          </p:cNvPicPr>
          <p:nvPr userDrawn="1"/>
        </p:nvPicPr>
        <p:blipFill>
          <a:blip r:embed="rId2"/>
          <a:srcRect/>
          <a:stretch/>
        </p:blipFill>
        <p:spPr>
          <a:xfrm>
            <a:off x="710803" y="-1189"/>
            <a:ext cx="2015279" cy="963278"/>
          </a:xfrm>
          <a:prstGeom prst="rect">
            <a:avLst/>
          </a:prstGeom>
        </p:spPr>
      </p:pic>
    </p:spTree>
    <p:extLst>
      <p:ext uri="{BB962C8B-B14F-4D97-AF65-F5344CB8AC3E}">
        <p14:creationId xmlns:p14="http://schemas.microsoft.com/office/powerpoint/2010/main" val="23392098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4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 Solid Go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714376" y="2744661"/>
            <a:ext cx="7715249" cy="759906"/>
          </a:xfrm>
        </p:spPr>
        <p:txBody>
          <a:bodyPr lIns="0" tIns="0" rIns="0" bIns="0" anchor="t" anchorCtr="0">
            <a:normAutofit/>
          </a:bodyPr>
          <a:lstStyle>
            <a:lvl1pPr algn="l">
              <a:defRPr sz="4800" b="1">
                <a:solidFill>
                  <a:schemeClr val="tx1"/>
                </a:solidFill>
                <a:latin typeface="+mj-lt"/>
                <a:ea typeface="Roboto Black" panose="02000000000000000000" pitchFamily="2" charset="0"/>
                <a:cs typeface="Arial" panose="020B0604020202020204" pitchFamily="34" charset="0"/>
              </a:defRPr>
            </a:lvl1pPr>
          </a:lstStyle>
          <a:p>
            <a:r>
              <a:rPr lang="en-US"/>
              <a:t>Section Header</a:t>
            </a:r>
          </a:p>
        </p:txBody>
      </p:sp>
      <p:cxnSp>
        <p:nvCxnSpPr>
          <p:cNvPr id="8" name="Straight Connector 7">
            <a:extLst>
              <a:ext uri="{FF2B5EF4-FFF2-40B4-BE49-F238E27FC236}">
                <a16:creationId xmlns:a16="http://schemas.microsoft.com/office/drawing/2014/main" id="{C4E1A789-3A04-9240-BCEC-3DACF2B52870}"/>
              </a:ext>
              <a:ext uri="{C183D7F6-B498-43B3-948B-1728B52AA6E4}">
                <adec:decorative xmlns:adec="http://schemas.microsoft.com/office/drawing/2017/decorative" val="1"/>
              </a:ext>
            </a:extLst>
          </p:cNvPr>
          <p:cNvCxnSpPr>
            <a:cxnSpLocks/>
          </p:cNvCxnSpPr>
          <p:nvPr userDrawn="1"/>
        </p:nvCxnSpPr>
        <p:spPr>
          <a:xfrm>
            <a:off x="730595" y="2502271"/>
            <a:ext cx="576398"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714376" y="3694740"/>
            <a:ext cx="7715249" cy="407460"/>
          </a:xfrm>
        </p:spPr>
        <p:txBody>
          <a:bodyPr lIns="0" tIns="0" rIns="0" bIns="0">
            <a:normAutofit/>
          </a:bodyPr>
          <a:lstStyle>
            <a:lvl1pPr marL="0" indent="0" algn="l">
              <a:buNone/>
              <a:defRPr sz="2200" b="0">
                <a:solidFill>
                  <a:schemeClr val="tx1"/>
                </a:solidFill>
                <a:latin typeface="Roboto" panose="02000000000000000000" pitchFamily="2" charset="0"/>
                <a:ea typeface="Roboto" panose="020000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Section Subtitle</a:t>
            </a:r>
          </a:p>
        </p:txBody>
      </p:sp>
    </p:spTree>
    <p:extLst>
      <p:ext uri="{BB962C8B-B14F-4D97-AF65-F5344CB8AC3E}">
        <p14:creationId xmlns:p14="http://schemas.microsoft.com/office/powerpoint/2010/main" val="27212720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450" userDrawn="1">
          <p15:clr>
            <a:srgbClr val="FBAE40"/>
          </p15:clr>
        </p15:guide>
        <p15:guide id="4" pos="531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lide – Solid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714376" y="2744662"/>
            <a:ext cx="7715249" cy="759907"/>
          </a:xfrm>
        </p:spPr>
        <p:txBody>
          <a:bodyPr lIns="0" tIns="0" rIns="0" bIns="0" anchor="t" anchorCtr="0">
            <a:normAutofit/>
          </a:bodyPr>
          <a:lstStyle>
            <a:lvl1pPr algn="l">
              <a:defRPr sz="4800" b="1">
                <a:solidFill>
                  <a:schemeClr val="bg1"/>
                </a:solidFill>
                <a:latin typeface="+mj-lt"/>
                <a:ea typeface="Roboto Black" panose="02000000000000000000" pitchFamily="2" charset="0"/>
                <a:cs typeface="Arial" panose="020B0604020202020204" pitchFamily="34" charset="0"/>
              </a:defRPr>
            </a:lvl1pPr>
          </a:lstStyle>
          <a:p>
            <a:r>
              <a:rPr lang="en-US" noProof="0"/>
              <a:t>Section Header</a:t>
            </a:r>
          </a:p>
        </p:txBody>
      </p:sp>
      <p:cxnSp>
        <p:nvCxnSpPr>
          <p:cNvPr id="8" name="Straight Connector 7">
            <a:extLst>
              <a:ext uri="{FF2B5EF4-FFF2-40B4-BE49-F238E27FC236}">
                <a16:creationId xmlns:a16="http://schemas.microsoft.com/office/drawing/2014/main" id="{C4E1A789-3A04-9240-BCEC-3DACF2B52870}"/>
              </a:ext>
              <a:ext uri="{C183D7F6-B498-43B3-948B-1728B52AA6E4}">
                <adec:decorative xmlns:adec="http://schemas.microsoft.com/office/drawing/2017/decorative" val="1"/>
              </a:ext>
            </a:extLst>
          </p:cNvPr>
          <p:cNvCxnSpPr>
            <a:cxnSpLocks/>
          </p:cNvCxnSpPr>
          <p:nvPr userDrawn="1"/>
        </p:nvCxnSpPr>
        <p:spPr>
          <a:xfrm>
            <a:off x="730595" y="2509891"/>
            <a:ext cx="576398"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Subtitle 2">
            <a:extLst>
              <a:ext uri="{FF2B5EF4-FFF2-40B4-BE49-F238E27FC236}">
                <a16:creationId xmlns:a16="http://schemas.microsoft.com/office/drawing/2014/main" id="{8FB54BE8-0526-614C-A06E-8C6258999B24}"/>
              </a:ext>
            </a:extLst>
          </p:cNvPr>
          <p:cNvSpPr>
            <a:spLocks noGrp="1"/>
          </p:cNvSpPr>
          <p:nvPr>
            <p:ph type="subTitle" idx="1" hasCustomPrompt="1"/>
          </p:nvPr>
        </p:nvSpPr>
        <p:spPr>
          <a:xfrm>
            <a:off x="714376" y="3694740"/>
            <a:ext cx="7715249" cy="407460"/>
          </a:xfrm>
        </p:spPr>
        <p:txBody>
          <a:bodyPr lIns="0" tIns="0" rIns="0" bIns="0">
            <a:normAutofit/>
          </a:bodyPr>
          <a:lstStyle>
            <a:lvl1pPr marL="0" indent="0" algn="l">
              <a:buNone/>
              <a:defRPr sz="2200" b="0">
                <a:solidFill>
                  <a:schemeClr val="accent1"/>
                </a:solidFill>
                <a:latin typeface="Roboto" panose="02000000000000000000" pitchFamily="2" charset="0"/>
                <a:ea typeface="Roboto" panose="020000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Section Subtitle</a:t>
            </a:r>
          </a:p>
        </p:txBody>
      </p:sp>
    </p:spTree>
    <p:extLst>
      <p:ext uri="{BB962C8B-B14F-4D97-AF65-F5344CB8AC3E}">
        <p14:creationId xmlns:p14="http://schemas.microsoft.com/office/powerpoint/2010/main" val="5092828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450" userDrawn="1">
          <p15:clr>
            <a:srgbClr val="FBAE40"/>
          </p15:clr>
        </p15:guide>
        <p15:guide id="4" pos="531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lide – Photo">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2C17923A-4119-CF48-9F2D-05B0A69EBAD5}"/>
              </a:ext>
            </a:extLst>
          </p:cNvPr>
          <p:cNvSpPr>
            <a:spLocks noGrp="1"/>
          </p:cNvSpPr>
          <p:nvPr>
            <p:ph type="pic" sz="quarter" idx="11"/>
          </p:nvPr>
        </p:nvSpPr>
        <p:spPr>
          <a:xfrm>
            <a:off x="0" y="0"/>
            <a:ext cx="9144000" cy="6858000"/>
          </a:xfrm>
        </p:spPr>
        <p:txBody>
          <a:bodyPr anchor="ctr" anchorCtr="0"/>
          <a:lstStyle>
            <a:lvl1pPr marL="0" indent="0" algn="ctr">
              <a:buNone/>
              <a:defRPr>
                <a:solidFill>
                  <a:schemeClr val="accent3"/>
                </a:solidFill>
              </a:defRPr>
            </a:lvl1pPr>
          </a:lstStyle>
          <a:p>
            <a:r>
              <a:rPr lang="en-US"/>
              <a:t>Click icon to add picture</a:t>
            </a:r>
          </a:p>
        </p:txBody>
      </p:sp>
      <p:sp>
        <p:nvSpPr>
          <p:cNvPr id="2" name="Title 1">
            <a:extLst>
              <a:ext uri="{FF2B5EF4-FFF2-40B4-BE49-F238E27FC236}">
                <a16:creationId xmlns:a16="http://schemas.microsoft.com/office/drawing/2014/main" id="{D8224488-0ADE-1843-91C1-1CA371373F2D}"/>
              </a:ext>
            </a:extLst>
          </p:cNvPr>
          <p:cNvSpPr>
            <a:spLocks noGrp="1"/>
          </p:cNvSpPr>
          <p:nvPr>
            <p:ph type="title" hasCustomPrompt="1"/>
          </p:nvPr>
        </p:nvSpPr>
        <p:spPr>
          <a:xfrm>
            <a:off x="770746" y="1763547"/>
            <a:ext cx="4186265" cy="618631"/>
          </a:xfrm>
          <a:solidFill>
            <a:schemeClr val="accent1"/>
          </a:solidFill>
        </p:spPr>
        <p:txBody>
          <a:bodyPr wrap="square" lIns="91440" tIns="91440" bIns="0">
            <a:spAutoFit/>
          </a:bodyPr>
          <a:lstStyle>
            <a:lvl1pPr>
              <a:defRPr sz="3800"/>
            </a:lvl1pPr>
          </a:lstStyle>
          <a:p>
            <a:r>
              <a:rPr lang="en-US"/>
              <a:t>SECTION HEADER</a:t>
            </a:r>
          </a:p>
        </p:txBody>
      </p:sp>
    </p:spTree>
    <p:extLst>
      <p:ext uri="{BB962C8B-B14F-4D97-AF65-F5344CB8AC3E}">
        <p14:creationId xmlns:p14="http://schemas.microsoft.com/office/powerpoint/2010/main" val="2388073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C070F21D-F194-034E-812B-69D1C6CDD0DE}"/>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a:t>Click to edit Master title style</a:t>
            </a:r>
          </a:p>
        </p:txBody>
      </p:sp>
      <p:cxnSp>
        <p:nvCxnSpPr>
          <p:cNvPr id="24" name="Straight Connector 23">
            <a:extLst>
              <a:ext uri="{FF2B5EF4-FFF2-40B4-BE49-F238E27FC236}">
                <a16:creationId xmlns:a16="http://schemas.microsoft.com/office/drawing/2014/main" id="{9BA13FBC-A4AA-9B4F-8E9B-12CD6600150E}"/>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22C1D3A-9762-7F4D-AB5C-A3F0114B67B2}"/>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7" name="Picture 6" descr="The University of Iowa">
            <a:extLst>
              <a:ext uri="{FF2B5EF4-FFF2-40B4-BE49-F238E27FC236}">
                <a16:creationId xmlns:a16="http://schemas.microsoft.com/office/drawing/2014/main" id="{22558F6C-63A6-764A-A42A-B9198FB98EE1}"/>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8" name="Footer Placeholder 4">
            <a:extLst>
              <a:ext uri="{FF2B5EF4-FFF2-40B4-BE49-F238E27FC236}">
                <a16:creationId xmlns:a16="http://schemas.microsoft.com/office/drawing/2014/main" id="{7987A145-9C93-2C47-9BAC-3865EAA30431}"/>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View &gt;&gt; Header and Footer &gt;&gt; Add Unit Name</a:t>
            </a:r>
            <a:endParaRPr lang="en-US" b="0"/>
          </a:p>
        </p:txBody>
      </p:sp>
    </p:spTree>
    <p:extLst>
      <p:ext uri="{BB962C8B-B14F-4D97-AF65-F5344CB8AC3E}">
        <p14:creationId xmlns:p14="http://schemas.microsoft.com/office/powerpoint/2010/main" val="177833841"/>
      </p:ext>
    </p:extLst>
  </p:cSld>
  <p:clrMapOvr>
    <a:masterClrMapping/>
  </p:clrMapOvr>
  <p:extLst>
    <p:ext uri="{DCECCB84-F9BA-43D5-87BE-67443E8EF086}">
      <p15:sldGuideLst xmlns:p15="http://schemas.microsoft.com/office/powerpoint/2012/main">
        <p15:guide id="1" orient="horz" pos="696" userDrawn="1">
          <p15:clr>
            <a:srgbClr val="FBAE40"/>
          </p15:clr>
        </p15:guide>
        <p15:guide id="2" pos="450" userDrawn="1">
          <p15:clr>
            <a:srgbClr val="FBAE40"/>
          </p15:clr>
        </p15:guide>
        <p15:guide id="3" pos="5310" userDrawn="1">
          <p15:clr>
            <a:srgbClr val="FBAE40"/>
          </p15:clr>
        </p15:guide>
        <p15:guide id="4" pos="2880" userDrawn="1">
          <p15:clr>
            <a:srgbClr val="FBAE40"/>
          </p15:clr>
        </p15:guide>
        <p15:guide id="5" orient="horz" pos="1056" userDrawn="1">
          <p15:clr>
            <a:srgbClr val="FBAE40"/>
          </p15:clr>
        </p15:guide>
        <p15:guide id="7" orient="horz" pos="2400" userDrawn="1">
          <p15:clr>
            <a:srgbClr val="FBAE40"/>
          </p15:clr>
        </p15:guide>
        <p15:guide id="8" orient="horz" pos="374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BE68DE55-0579-EC46-BD52-181870AFB63C}"/>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a:t>Click to edit Master title style</a:t>
            </a:r>
          </a:p>
        </p:txBody>
      </p:sp>
      <p:cxnSp>
        <p:nvCxnSpPr>
          <p:cNvPr id="20" name="Straight Connector 19">
            <a:extLst>
              <a:ext uri="{FF2B5EF4-FFF2-40B4-BE49-F238E27FC236}">
                <a16:creationId xmlns:a16="http://schemas.microsoft.com/office/drawing/2014/main" id="{88200BB2-D6D1-6642-8F66-9B4F37EC8187}"/>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1" name="Content Placeholder 2">
            <a:extLst>
              <a:ext uri="{FF2B5EF4-FFF2-40B4-BE49-F238E27FC236}">
                <a16:creationId xmlns:a16="http://schemas.microsoft.com/office/drawing/2014/main" id="{F35C2BC9-7AF3-6D49-8036-36D81872E84B}"/>
              </a:ext>
            </a:extLst>
          </p:cNvPr>
          <p:cNvSpPr>
            <a:spLocks noGrp="1"/>
          </p:cNvSpPr>
          <p:nvPr>
            <p:ph idx="10"/>
          </p:nvPr>
        </p:nvSpPr>
        <p:spPr>
          <a:xfrm>
            <a:off x="714374" y="1686758"/>
            <a:ext cx="7688645" cy="4256843"/>
          </a:xfrm>
        </p:spPr>
        <p:txBody>
          <a:bodyPr lIns="0" tIns="0" rIns="0" bIns="0"/>
          <a:lstStyle>
            <a:lvl1pPr marL="171450" indent="-171450">
              <a:buClr>
                <a:schemeClr val="tx2"/>
              </a:buClr>
              <a:buSzPct val="95000"/>
              <a:buFont typeface="Arial" panose="020B0604020202020204" pitchFamily="34" charset="0"/>
              <a:buChar char="•"/>
              <a:defRPr sz="2400">
                <a:latin typeface="Roboto" panose="02000000000000000000" pitchFamily="2" charset="0"/>
                <a:ea typeface="Roboto" panose="02000000000000000000" pitchFamily="2" charset="0"/>
              </a:defRPr>
            </a:lvl1pPr>
            <a:lvl2pPr marL="514350" indent="-171450">
              <a:buClr>
                <a:schemeClr val="tx2"/>
              </a:buClr>
              <a:buSzPct val="100000"/>
              <a:buFont typeface="Arial" panose="020B0604020202020204" pitchFamily="34" charset="0"/>
              <a:buChar char="‒"/>
              <a:defRPr sz="2000">
                <a:latin typeface="Roboto" panose="02000000000000000000" pitchFamily="2" charset="0"/>
                <a:ea typeface="Roboto" panose="02000000000000000000" pitchFamily="2" charset="0"/>
              </a:defRPr>
            </a:lvl2pPr>
            <a:lvl3pPr marL="857250" indent="-171450">
              <a:buClr>
                <a:schemeClr val="tx2"/>
              </a:buClr>
              <a:buSzPct val="100000"/>
              <a:buFont typeface="Roboto" panose="02000000000000000000" pitchFamily="2" charset="0"/>
              <a:buChar char="•"/>
              <a:defRPr>
                <a:latin typeface="Roboto" panose="02000000000000000000" pitchFamily="2" charset="0"/>
                <a:ea typeface="Roboto" panose="02000000000000000000" pitchFamily="2" charset="0"/>
              </a:defRPr>
            </a:lvl3pPr>
            <a:lvl4pPr marL="1200150" indent="-171450">
              <a:buClr>
                <a:schemeClr val="tx2"/>
              </a:buClr>
              <a:buSzPct val="100000"/>
              <a:buFont typeface="Roboto" panose="02000000000000000000" pitchFamily="2" charset="0"/>
              <a:buChar char="―"/>
              <a:defRPr>
                <a:latin typeface="Roboto" panose="02000000000000000000" pitchFamily="2" charset="0"/>
                <a:ea typeface="Roboto" panose="02000000000000000000" pitchFamily="2" charset="0"/>
              </a:defRPr>
            </a:lvl4pPr>
            <a:lvl5pPr marL="1543050" indent="-17145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80937044-371D-C149-9F72-3D8FBA4605CF}"/>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8" name="Picture 7" descr="The University of Iowa">
            <a:extLst>
              <a:ext uri="{FF2B5EF4-FFF2-40B4-BE49-F238E27FC236}">
                <a16:creationId xmlns:a16="http://schemas.microsoft.com/office/drawing/2014/main" id="{CD97EF86-E180-1E4F-8C76-63FC6B251262}"/>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9" name="Footer Placeholder 4">
            <a:extLst>
              <a:ext uri="{FF2B5EF4-FFF2-40B4-BE49-F238E27FC236}">
                <a16:creationId xmlns:a16="http://schemas.microsoft.com/office/drawing/2014/main" id="{1FBD3EF9-AA04-A444-8D91-715DA8AEE034}"/>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View &gt;&gt; Header and Footer &gt;&gt; Add Unit Name</a:t>
            </a:r>
            <a:endParaRPr lang="en-US" b="0"/>
          </a:p>
        </p:txBody>
      </p:sp>
    </p:spTree>
    <p:extLst>
      <p:ext uri="{BB962C8B-B14F-4D97-AF65-F5344CB8AC3E}">
        <p14:creationId xmlns:p14="http://schemas.microsoft.com/office/powerpoint/2010/main" val="691165391"/>
      </p:ext>
    </p:extLst>
  </p:cSld>
  <p:clrMapOvr>
    <a:masterClrMapping/>
  </p:clrMapOvr>
  <p:extLst>
    <p:ext uri="{DCECCB84-F9BA-43D5-87BE-67443E8EF086}">
      <p15:sldGuideLst xmlns:p15="http://schemas.microsoft.com/office/powerpoint/2012/main">
        <p15:guide id="1" orient="horz" pos="696" userDrawn="1">
          <p15:clr>
            <a:srgbClr val="FBAE40"/>
          </p15:clr>
        </p15:guide>
        <p15:guide id="2" pos="450" userDrawn="1">
          <p15:clr>
            <a:srgbClr val="FBAE40"/>
          </p15:clr>
        </p15:guide>
        <p15:guide id="3" pos="5310" userDrawn="1">
          <p15:clr>
            <a:srgbClr val="FBAE40"/>
          </p15:clr>
        </p15:guide>
        <p15:guide id="4" pos="2880" userDrawn="1">
          <p15:clr>
            <a:srgbClr val="FBAE40"/>
          </p15:clr>
        </p15:guide>
        <p15:guide id="5" orient="horz" pos="1056" userDrawn="1">
          <p15:clr>
            <a:srgbClr val="FBAE40"/>
          </p15:clr>
        </p15:guide>
        <p15:guide id="7" orient="horz" pos="3744" userDrawn="1">
          <p15:clr>
            <a:srgbClr val="FBAE40"/>
          </p15:clr>
        </p15:guide>
        <p15:guide id="8" orient="horz" pos="240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D47C82-65E8-6F4A-93F5-B60D5D90FAEC}"/>
              </a:ext>
            </a:extLst>
          </p:cNvPr>
          <p:cNvSpPr>
            <a:spLocks noGrp="1"/>
          </p:cNvSpPr>
          <p:nvPr>
            <p:ph type="title"/>
          </p:nvPr>
        </p:nvSpPr>
        <p:spPr>
          <a:xfrm>
            <a:off x="628650" y="365126"/>
            <a:ext cx="7886700" cy="896116"/>
          </a:xfrm>
          <a:prstGeom prst="rect">
            <a:avLst/>
          </a:prstGeom>
        </p:spPr>
        <p:txBody>
          <a:bodyPr vert="horz" lIns="0" tIns="0" rIns="0" bIns="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D0A12C-E82E-3F40-8F2F-F914F24F0B62}"/>
              </a:ext>
            </a:extLst>
          </p:cNvPr>
          <p:cNvSpPr>
            <a:spLocks noGrp="1"/>
          </p:cNvSpPr>
          <p:nvPr>
            <p:ph type="body" idx="1"/>
          </p:nvPr>
        </p:nvSpPr>
        <p:spPr>
          <a:xfrm>
            <a:off x="628650" y="1825625"/>
            <a:ext cx="7886700" cy="435133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0061491"/>
      </p:ext>
    </p:extLst>
  </p:cSld>
  <p:clrMap bg1="lt1" tx1="dk1" bg2="lt2" tx2="dk2" accent1="accent1" accent2="accent2" accent3="accent3" accent4="accent4" accent5="accent5" accent6="accent6" hlink="hlink" folHlink="folHlink"/>
  <p:sldLayoutIdLst>
    <p:sldLayoutId id="2147483656" r:id="rId1"/>
    <p:sldLayoutId id="2147483687" r:id="rId2"/>
    <p:sldLayoutId id="2147483688" r:id="rId3"/>
    <p:sldLayoutId id="2147483684" r:id="rId4"/>
    <p:sldLayoutId id="2147483663" r:id="rId5"/>
    <p:sldLayoutId id="2147483686" r:id="rId6"/>
    <p:sldLayoutId id="2147483690" r:id="rId7"/>
    <p:sldLayoutId id="2147483682" r:id="rId8"/>
    <p:sldLayoutId id="2147483650" r:id="rId9"/>
    <p:sldLayoutId id="2147483662" r:id="rId10"/>
    <p:sldLayoutId id="2147483670" r:id="rId11"/>
    <p:sldLayoutId id="2147483667" r:id="rId12"/>
    <p:sldLayoutId id="2147483668" r:id="rId13"/>
    <p:sldLayoutId id="2147483675" r:id="rId14"/>
    <p:sldLayoutId id="2147483677" r:id="rId15"/>
    <p:sldLayoutId id="2147483676" r:id="rId16"/>
    <p:sldLayoutId id="2147483672" r:id="rId17"/>
    <p:sldLayoutId id="2147483692" r:id="rId18"/>
    <p:sldLayoutId id="2147483669" r:id="rId19"/>
    <p:sldLayoutId id="2147483671" r:id="rId20"/>
    <p:sldLayoutId id="2147483679" r:id="rId21"/>
    <p:sldLayoutId id="2147483680" r:id="rId22"/>
    <p:sldLayoutId id="2147483654" r:id="rId23"/>
    <p:sldLayoutId id="2147483655" r:id="rId24"/>
    <p:sldLayoutId id="2147483665" r:id="rId25"/>
    <p:sldLayoutId id="2147483664" r:id="rId26"/>
    <p:sldLayoutId id="2147483689" r:id="rId27"/>
    <p:sldLayoutId id="2147483693" r:id="rId28"/>
    <p:sldLayoutId id="2147483691" r:id="rId29"/>
  </p:sldLayoutIdLst>
  <p:hf sldNum="0" hdr="0" dt="0"/>
  <p:txStyles>
    <p:titleStyle>
      <a:lvl1pPr algn="l" defTabSz="685800" rtl="0" eaLnBrk="1" latinLnBrk="0" hangingPunct="1">
        <a:lnSpc>
          <a:spcPct val="90000"/>
        </a:lnSpc>
        <a:spcBef>
          <a:spcPct val="0"/>
        </a:spcBef>
        <a:buNone/>
        <a:defRPr sz="3000" b="1" kern="1200">
          <a:solidFill>
            <a:schemeClr val="tx1"/>
          </a:solidFill>
          <a:latin typeface="Roboto" panose="02000000000000000000" pitchFamily="2" charset="0"/>
          <a:ea typeface="Roboto" panose="02000000000000000000" pitchFamily="2" charset="0"/>
          <a:cs typeface="Arial" panose="020B0604020202020204" pitchFamily="34" charset="0"/>
        </a:defRPr>
      </a:lvl1pPr>
    </p:titleStyle>
    <p:bodyStyle>
      <a:lvl1pPr marL="171450" indent="-171450" algn="l" defTabSz="685800" rtl="0" eaLnBrk="1" latinLnBrk="0" hangingPunct="1">
        <a:lnSpc>
          <a:spcPct val="100000"/>
        </a:lnSpc>
        <a:spcBef>
          <a:spcPts val="750"/>
        </a:spcBef>
        <a:buFont typeface="Arial" panose="020B0604020202020204" pitchFamily="34" charset="0"/>
        <a:buChar char="•"/>
        <a:defRPr sz="2100"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514350" indent="-171450" algn="l" defTabSz="685800" rtl="0" eaLnBrk="1" latinLnBrk="0" hangingPunct="1">
        <a:lnSpc>
          <a:spcPct val="100000"/>
        </a:lnSpc>
        <a:spcBef>
          <a:spcPts val="375"/>
        </a:spcBef>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857250" indent="-171450" algn="l" defTabSz="685800" rtl="0" eaLnBrk="1" latinLnBrk="0" hangingPunct="1">
        <a:lnSpc>
          <a:spcPct val="100000"/>
        </a:lnSpc>
        <a:spcBef>
          <a:spcPts val="375"/>
        </a:spcBef>
        <a:buFont typeface="Arial" panose="020B0604020202020204" pitchFamily="34" charset="0"/>
        <a:buChar char="•"/>
        <a:defRPr sz="15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2001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5430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 Id="rId9" Type="http://schemas.openxmlformats.org/officeDocument/2006/relationships/hyperlink" Target="https://hr.uiowa.edu/sites/hr.uiowa.edu/files/2025-01/WAI%20Infographic.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hyperlink" Target="https://hr.uiowa.edu/sites/hr.uiowa.edu/files/2025-01/WAI%20Infographic.pdf" TargetMode="External"/><Relationship Id="rId4" Type="http://schemas.openxmlformats.org/officeDocument/2006/relationships/image" Target="../media/image16.svg"/></Relationships>
</file>

<file path=ppt/slides/_rels/slide13.xml.rels><?xml version="1.0" encoding="UTF-8" standalone="yes"?>
<Relationships xmlns="http://schemas.openxmlformats.org/package/2006/relationships"><Relationship Id="rId2" Type="http://schemas.openxmlformats.org/officeDocument/2006/relationships/hyperlink" Target="https://hr.uiowa.edu/sites/hr.uiowa.edu/files/2025-01/WAI%20Infographic.pdf" TargetMode="Externa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hyperlink" Target="https://hr.uiowa.edu/sites/hr.uiowa.edu/files/2025-01/WAI%20Infographic.pdf" TargetMode="Externa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hyperlink" Target="https://hr.uiowa.edu/sites/hr.uiowa.edu/files/2025-01/WAI%20Infographic.pdf" TargetMode="Externa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hyperlink" Target="https://hr.uiowa.edu/sites/hr.uiowa.edu/files/2025-01/WAI%20Infographic.pdf" TargetMode="Externa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3" Type="http://schemas.openxmlformats.org/officeDocument/2006/relationships/image" Target="../media/image32.png"/><Relationship Id="rId18" Type="http://schemas.openxmlformats.org/officeDocument/2006/relationships/image" Target="../media/image37.png"/><Relationship Id="rId26" Type="http://schemas.openxmlformats.org/officeDocument/2006/relationships/image" Target="../media/image45.png"/><Relationship Id="rId39" Type="http://schemas.openxmlformats.org/officeDocument/2006/relationships/image" Target="../media/image58.png"/><Relationship Id="rId21" Type="http://schemas.openxmlformats.org/officeDocument/2006/relationships/image" Target="../media/image40.png"/><Relationship Id="rId34" Type="http://schemas.openxmlformats.org/officeDocument/2006/relationships/image" Target="../media/image53.png"/><Relationship Id="rId42" Type="http://schemas.openxmlformats.org/officeDocument/2006/relationships/image" Target="../media/image61.png"/><Relationship Id="rId47" Type="http://schemas.openxmlformats.org/officeDocument/2006/relationships/image" Target="../media/image65.png"/><Relationship Id="rId50" Type="http://schemas.openxmlformats.org/officeDocument/2006/relationships/image" Target="../media/image68.png"/><Relationship Id="rId7" Type="http://schemas.openxmlformats.org/officeDocument/2006/relationships/image" Target="../media/image26.png"/><Relationship Id="rId2" Type="http://schemas.openxmlformats.org/officeDocument/2006/relationships/image" Target="../media/image21.png"/><Relationship Id="rId16" Type="http://schemas.openxmlformats.org/officeDocument/2006/relationships/image" Target="../media/image35.png"/><Relationship Id="rId29" Type="http://schemas.openxmlformats.org/officeDocument/2006/relationships/image" Target="../media/image48.png"/><Relationship Id="rId11" Type="http://schemas.openxmlformats.org/officeDocument/2006/relationships/image" Target="../media/image30.png"/><Relationship Id="rId24" Type="http://schemas.openxmlformats.org/officeDocument/2006/relationships/image" Target="../media/image43.png"/><Relationship Id="rId32" Type="http://schemas.openxmlformats.org/officeDocument/2006/relationships/image" Target="../media/image51.png"/><Relationship Id="rId37" Type="http://schemas.openxmlformats.org/officeDocument/2006/relationships/image" Target="../media/image56.png"/><Relationship Id="rId40" Type="http://schemas.openxmlformats.org/officeDocument/2006/relationships/image" Target="../media/image59.png"/><Relationship Id="rId45" Type="http://schemas.openxmlformats.org/officeDocument/2006/relationships/image" Target="../media/image10.png"/><Relationship Id="rId5" Type="http://schemas.openxmlformats.org/officeDocument/2006/relationships/image" Target="../media/image24.png"/><Relationship Id="rId15" Type="http://schemas.openxmlformats.org/officeDocument/2006/relationships/image" Target="../media/image34.png"/><Relationship Id="rId23" Type="http://schemas.openxmlformats.org/officeDocument/2006/relationships/image" Target="../media/image42.png"/><Relationship Id="rId28" Type="http://schemas.openxmlformats.org/officeDocument/2006/relationships/image" Target="../media/image47.png"/><Relationship Id="rId36" Type="http://schemas.openxmlformats.org/officeDocument/2006/relationships/image" Target="../media/image55.png"/><Relationship Id="rId49" Type="http://schemas.openxmlformats.org/officeDocument/2006/relationships/image" Target="../media/image67.png"/><Relationship Id="rId10" Type="http://schemas.openxmlformats.org/officeDocument/2006/relationships/image" Target="../media/image29.png"/><Relationship Id="rId19" Type="http://schemas.openxmlformats.org/officeDocument/2006/relationships/image" Target="../media/image38.png"/><Relationship Id="rId31" Type="http://schemas.openxmlformats.org/officeDocument/2006/relationships/image" Target="../media/image50.png"/><Relationship Id="rId44" Type="http://schemas.openxmlformats.org/officeDocument/2006/relationships/image" Target="../media/image63.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 Id="rId22" Type="http://schemas.openxmlformats.org/officeDocument/2006/relationships/image" Target="../media/image41.png"/><Relationship Id="rId27" Type="http://schemas.openxmlformats.org/officeDocument/2006/relationships/image" Target="../media/image46.png"/><Relationship Id="rId30" Type="http://schemas.openxmlformats.org/officeDocument/2006/relationships/image" Target="../media/image49.png"/><Relationship Id="rId35" Type="http://schemas.openxmlformats.org/officeDocument/2006/relationships/image" Target="../media/image54.png"/><Relationship Id="rId43" Type="http://schemas.openxmlformats.org/officeDocument/2006/relationships/image" Target="../media/image62.png"/><Relationship Id="rId48" Type="http://schemas.openxmlformats.org/officeDocument/2006/relationships/image" Target="../media/image66.png"/><Relationship Id="rId8" Type="http://schemas.openxmlformats.org/officeDocument/2006/relationships/image" Target="../media/image27.png"/><Relationship Id="rId51" Type="http://schemas.openxmlformats.org/officeDocument/2006/relationships/image" Target="../media/image69.png"/><Relationship Id="rId3" Type="http://schemas.openxmlformats.org/officeDocument/2006/relationships/image" Target="../media/image22.png"/><Relationship Id="rId12" Type="http://schemas.openxmlformats.org/officeDocument/2006/relationships/image" Target="../media/image31.png"/><Relationship Id="rId17" Type="http://schemas.openxmlformats.org/officeDocument/2006/relationships/image" Target="../media/image36.png"/><Relationship Id="rId25" Type="http://schemas.openxmlformats.org/officeDocument/2006/relationships/image" Target="../media/image44.png"/><Relationship Id="rId33" Type="http://schemas.openxmlformats.org/officeDocument/2006/relationships/image" Target="../media/image52.png"/><Relationship Id="rId38" Type="http://schemas.openxmlformats.org/officeDocument/2006/relationships/image" Target="../media/image57.png"/><Relationship Id="rId46" Type="http://schemas.openxmlformats.org/officeDocument/2006/relationships/image" Target="../media/image64.png"/><Relationship Id="rId20" Type="http://schemas.openxmlformats.org/officeDocument/2006/relationships/image" Target="../media/image39.png"/><Relationship Id="rId41" Type="http://schemas.openxmlformats.org/officeDocument/2006/relationships/image" Target="../media/image60.png"/><Relationship Id="rId1" Type="http://schemas.openxmlformats.org/officeDocument/2006/relationships/slideLayout" Target="../slideLayouts/slideLayout8.xml"/><Relationship Id="rId6" Type="http://schemas.openxmlformats.org/officeDocument/2006/relationships/image" Target="../media/image25.png"/></Relationships>
</file>

<file path=ppt/slides/_rels/slide19.xml.rels><?xml version="1.0" encoding="UTF-8" standalone="yes"?>
<Relationships xmlns="http://schemas.openxmlformats.org/package/2006/relationships"><Relationship Id="rId13" Type="http://schemas.openxmlformats.org/officeDocument/2006/relationships/image" Target="../media/image80.png"/><Relationship Id="rId18" Type="http://schemas.openxmlformats.org/officeDocument/2006/relationships/image" Target="../media/image84.png"/><Relationship Id="rId26" Type="http://schemas.openxmlformats.org/officeDocument/2006/relationships/image" Target="../media/image91.png"/><Relationship Id="rId39" Type="http://schemas.openxmlformats.org/officeDocument/2006/relationships/image" Target="../media/image102.png"/><Relationship Id="rId21" Type="http://schemas.openxmlformats.org/officeDocument/2006/relationships/image" Target="../media/image87.png"/><Relationship Id="rId34" Type="http://schemas.openxmlformats.org/officeDocument/2006/relationships/image" Target="../media/image97.png"/><Relationship Id="rId42" Type="http://schemas.openxmlformats.org/officeDocument/2006/relationships/image" Target="../media/image105.png"/><Relationship Id="rId47" Type="http://schemas.openxmlformats.org/officeDocument/2006/relationships/image" Target="../media/image12.png"/><Relationship Id="rId50" Type="http://schemas.openxmlformats.org/officeDocument/2006/relationships/image" Target="../media/image111.png"/><Relationship Id="rId7" Type="http://schemas.openxmlformats.org/officeDocument/2006/relationships/image" Target="../media/image74.png"/><Relationship Id="rId2" Type="http://schemas.openxmlformats.org/officeDocument/2006/relationships/image" Target="../media/image70.png"/><Relationship Id="rId16" Type="http://schemas.openxmlformats.org/officeDocument/2006/relationships/image" Target="../media/image82.png"/><Relationship Id="rId29" Type="http://schemas.openxmlformats.org/officeDocument/2006/relationships/image" Target="../media/image13.png"/><Relationship Id="rId11" Type="http://schemas.openxmlformats.org/officeDocument/2006/relationships/image" Target="../media/image78.png"/><Relationship Id="rId24" Type="http://schemas.openxmlformats.org/officeDocument/2006/relationships/image" Target="../media/image9.png"/><Relationship Id="rId32" Type="http://schemas.openxmlformats.org/officeDocument/2006/relationships/image" Target="../media/image95.png"/><Relationship Id="rId37" Type="http://schemas.openxmlformats.org/officeDocument/2006/relationships/image" Target="../media/image100.png"/><Relationship Id="rId40" Type="http://schemas.openxmlformats.org/officeDocument/2006/relationships/image" Target="../media/image103.png"/><Relationship Id="rId45" Type="http://schemas.openxmlformats.org/officeDocument/2006/relationships/image" Target="../media/image11.png"/><Relationship Id="rId5" Type="http://schemas.openxmlformats.org/officeDocument/2006/relationships/image" Target="../media/image73.png"/><Relationship Id="rId15" Type="http://schemas.openxmlformats.org/officeDocument/2006/relationships/image" Target="../media/image81.png"/><Relationship Id="rId23" Type="http://schemas.openxmlformats.org/officeDocument/2006/relationships/image" Target="../media/image89.png"/><Relationship Id="rId28" Type="http://schemas.openxmlformats.org/officeDocument/2006/relationships/image" Target="../media/image92.png"/><Relationship Id="rId36" Type="http://schemas.openxmlformats.org/officeDocument/2006/relationships/image" Target="../media/image99.png"/><Relationship Id="rId49" Type="http://schemas.openxmlformats.org/officeDocument/2006/relationships/image" Target="../media/image110.png"/><Relationship Id="rId10" Type="http://schemas.openxmlformats.org/officeDocument/2006/relationships/image" Target="../media/image77.png"/><Relationship Id="rId19" Type="http://schemas.openxmlformats.org/officeDocument/2006/relationships/image" Target="../media/image85.png"/><Relationship Id="rId31" Type="http://schemas.openxmlformats.org/officeDocument/2006/relationships/image" Target="../media/image94.png"/><Relationship Id="rId44" Type="http://schemas.openxmlformats.org/officeDocument/2006/relationships/image" Target="../media/image107.png"/><Relationship Id="rId4" Type="http://schemas.openxmlformats.org/officeDocument/2006/relationships/image" Target="../media/image72.png"/><Relationship Id="rId9" Type="http://schemas.openxmlformats.org/officeDocument/2006/relationships/image" Target="../media/image76.png"/><Relationship Id="rId14" Type="http://schemas.openxmlformats.org/officeDocument/2006/relationships/image" Target="../media/image7.png"/><Relationship Id="rId22" Type="http://schemas.openxmlformats.org/officeDocument/2006/relationships/image" Target="../media/image88.png"/><Relationship Id="rId27" Type="http://schemas.openxmlformats.org/officeDocument/2006/relationships/image" Target="../media/image14.png"/><Relationship Id="rId30" Type="http://schemas.openxmlformats.org/officeDocument/2006/relationships/image" Target="../media/image93.png"/><Relationship Id="rId35" Type="http://schemas.openxmlformats.org/officeDocument/2006/relationships/image" Target="../media/image98.png"/><Relationship Id="rId43" Type="http://schemas.openxmlformats.org/officeDocument/2006/relationships/image" Target="../media/image106.png"/><Relationship Id="rId48" Type="http://schemas.openxmlformats.org/officeDocument/2006/relationships/image" Target="../media/image109.png"/><Relationship Id="rId8" Type="http://schemas.openxmlformats.org/officeDocument/2006/relationships/image" Target="../media/image75.png"/><Relationship Id="rId51" Type="http://schemas.openxmlformats.org/officeDocument/2006/relationships/image" Target="../media/image112.png"/><Relationship Id="rId3" Type="http://schemas.openxmlformats.org/officeDocument/2006/relationships/image" Target="../media/image71.png"/><Relationship Id="rId12" Type="http://schemas.openxmlformats.org/officeDocument/2006/relationships/image" Target="../media/image79.png"/><Relationship Id="rId17" Type="http://schemas.openxmlformats.org/officeDocument/2006/relationships/image" Target="../media/image83.png"/><Relationship Id="rId25" Type="http://schemas.openxmlformats.org/officeDocument/2006/relationships/image" Target="../media/image90.png"/><Relationship Id="rId33" Type="http://schemas.openxmlformats.org/officeDocument/2006/relationships/image" Target="../media/image96.png"/><Relationship Id="rId38" Type="http://schemas.openxmlformats.org/officeDocument/2006/relationships/image" Target="../media/image101.png"/><Relationship Id="rId46" Type="http://schemas.openxmlformats.org/officeDocument/2006/relationships/image" Target="../media/image108.png"/><Relationship Id="rId20" Type="http://schemas.openxmlformats.org/officeDocument/2006/relationships/image" Target="../media/image86.png"/><Relationship Id="rId41" Type="http://schemas.openxmlformats.org/officeDocument/2006/relationships/image" Target="../media/image104.png"/><Relationship Id="rId1" Type="http://schemas.openxmlformats.org/officeDocument/2006/relationships/slideLayout" Target="../slideLayouts/slideLayout8.xml"/><Relationship Id="rId6"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hyperlink" Target="https://hr.uiowa.edu/administrative-services/working-iowa"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1.xml"/><Relationship Id="rId5" Type="http://schemas.openxmlformats.org/officeDocument/2006/relationships/image" Target="../media/image9.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05564D-3AB4-45BA-97DB-EF56503E8016}"/>
              </a:ext>
            </a:extLst>
          </p:cNvPr>
          <p:cNvSpPr>
            <a:spLocks noGrp="1"/>
          </p:cNvSpPr>
          <p:nvPr>
            <p:ph type="ctrTitle"/>
          </p:nvPr>
        </p:nvSpPr>
        <p:spPr>
          <a:xfrm>
            <a:off x="720073" y="2495926"/>
            <a:ext cx="4858795" cy="1823418"/>
          </a:xfrm>
        </p:spPr>
        <p:txBody>
          <a:bodyPr>
            <a:normAutofit/>
          </a:bodyPr>
          <a:lstStyle/>
          <a:p>
            <a:r>
              <a:rPr lang="en-US" sz="3600"/>
              <a:t>2024 Working at Iowa</a:t>
            </a:r>
            <a:br>
              <a:rPr lang="en-US" sz="3600"/>
            </a:br>
            <a:r>
              <a:rPr lang="en-US" sz="3600"/>
              <a:t>&lt;insert org&gt; </a:t>
            </a:r>
            <a:br>
              <a:rPr lang="en-US" sz="3600"/>
            </a:br>
            <a:r>
              <a:rPr lang="en-US" sz="3600"/>
              <a:t>Results</a:t>
            </a:r>
          </a:p>
        </p:txBody>
      </p:sp>
      <p:pic>
        <p:nvPicPr>
          <p:cNvPr id="20" name="Picture Placeholder 19" descr="Students sitting on the pentacrest with Old Capitol in the background">
            <a:extLst>
              <a:ext uri="{FF2B5EF4-FFF2-40B4-BE49-F238E27FC236}">
                <a16:creationId xmlns:a16="http://schemas.microsoft.com/office/drawing/2014/main" id="{40E9F0A7-CCDD-3846-B5CD-E21F66D0A15B}"/>
              </a:ext>
            </a:extLst>
          </p:cNvPr>
          <p:cNvPicPr>
            <a:picLocks noGrp="1" noChangeAspect="1"/>
          </p:cNvPicPr>
          <p:nvPr>
            <p:ph type="pic" sz="quarter" idx="11"/>
          </p:nvPr>
        </p:nvPicPr>
        <p:blipFill rotWithShape="1">
          <a:blip r:embed="rId3"/>
          <a:srcRect l="52" r="52"/>
          <a:stretch/>
        </p:blipFill>
        <p:spPr>
          <a:xfrm>
            <a:off x="5718088" y="857250"/>
            <a:ext cx="3425912" cy="5143500"/>
          </a:xfrm>
        </p:spPr>
      </p:pic>
      <p:sp>
        <p:nvSpPr>
          <p:cNvPr id="7" name="Text Placeholder 6">
            <a:extLst>
              <a:ext uri="{FF2B5EF4-FFF2-40B4-BE49-F238E27FC236}">
                <a16:creationId xmlns:a16="http://schemas.microsoft.com/office/drawing/2014/main" id="{1227277A-5ACB-F031-4D57-BCB45D0F4FAB}"/>
              </a:ext>
            </a:extLst>
          </p:cNvPr>
          <p:cNvSpPr>
            <a:spLocks noGrp="1"/>
          </p:cNvSpPr>
          <p:nvPr>
            <p:ph type="body" sz="quarter" idx="10"/>
          </p:nvPr>
        </p:nvSpPr>
        <p:spPr/>
        <p:txBody>
          <a:bodyPr/>
          <a:lstStyle/>
          <a:p>
            <a:r>
              <a:rPr lang="en-US"/>
              <a:t>Spring 2025</a:t>
            </a:r>
          </a:p>
          <a:p>
            <a:endParaRPr lang="en-US"/>
          </a:p>
        </p:txBody>
      </p:sp>
      <p:sp>
        <p:nvSpPr>
          <p:cNvPr id="6" name="Subtitle 5">
            <a:extLst>
              <a:ext uri="{FF2B5EF4-FFF2-40B4-BE49-F238E27FC236}">
                <a16:creationId xmlns:a16="http://schemas.microsoft.com/office/drawing/2014/main" id="{503F5028-D2FF-4EC7-698A-4268E0DB81B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309235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1FD1423-EF69-4C43-9403-3B2C2334DA10}"/>
              </a:ext>
            </a:extLst>
          </p:cNvPr>
          <p:cNvSpPr>
            <a:spLocks noGrp="1"/>
          </p:cNvSpPr>
          <p:nvPr>
            <p:ph type="title"/>
          </p:nvPr>
        </p:nvSpPr>
        <p:spPr>
          <a:xfrm>
            <a:off x="709851" y="643769"/>
            <a:ext cx="7715251" cy="651817"/>
          </a:xfrm>
        </p:spPr>
        <p:txBody>
          <a:bodyPr/>
          <a:lstStyle/>
          <a:p>
            <a:r>
              <a:rPr lang="en-US" sz="3000" dirty="0">
                <a:latin typeface="Roboto"/>
                <a:ea typeface="Roboto"/>
                <a:cs typeface="Arial"/>
              </a:rPr>
              <a:t>Opportunities</a:t>
            </a:r>
            <a:r>
              <a:rPr lang="en-US" dirty="0">
                <a:latin typeface="Roboto"/>
                <a:ea typeface="Roboto"/>
                <a:cs typeface="Arial"/>
              </a:rPr>
              <a:t> </a:t>
            </a:r>
            <a:r>
              <a:rPr lang="en-US" sz="2000" dirty="0">
                <a:latin typeface="Roboto"/>
                <a:ea typeface="Roboto"/>
                <a:cs typeface="Arial"/>
              </a:rPr>
              <a:t>&lt;insert org specific data&gt;</a:t>
            </a:r>
            <a:endParaRPr lang="en-US" sz="2000" dirty="0">
              <a:cs typeface="Arial"/>
            </a:endParaRPr>
          </a:p>
        </p:txBody>
      </p:sp>
      <p:sp>
        <p:nvSpPr>
          <p:cNvPr id="2" name="Content Placeholder 1">
            <a:extLst>
              <a:ext uri="{FF2B5EF4-FFF2-40B4-BE49-F238E27FC236}">
                <a16:creationId xmlns:a16="http://schemas.microsoft.com/office/drawing/2014/main" id="{71B75814-CA78-4990-B92F-D58A9492E46A}"/>
              </a:ext>
            </a:extLst>
          </p:cNvPr>
          <p:cNvSpPr>
            <a:spLocks noGrp="1"/>
          </p:cNvSpPr>
          <p:nvPr>
            <p:ph idx="1"/>
          </p:nvPr>
        </p:nvSpPr>
        <p:spPr>
          <a:xfrm>
            <a:off x="614202" y="4015354"/>
            <a:ext cx="2375055" cy="565952"/>
          </a:xfrm>
        </p:spPr>
        <p:txBody>
          <a:bodyPr>
            <a:normAutofit/>
          </a:bodyPr>
          <a:lstStyle/>
          <a:p>
            <a:pPr algn="ctr"/>
            <a:r>
              <a:rPr lang="en-US"/>
              <a:t>insert org specific opportunity #1</a:t>
            </a:r>
          </a:p>
        </p:txBody>
      </p:sp>
      <p:sp>
        <p:nvSpPr>
          <p:cNvPr id="23" name="TextBox 22">
            <a:extLst>
              <a:ext uri="{FF2B5EF4-FFF2-40B4-BE49-F238E27FC236}">
                <a16:creationId xmlns:a16="http://schemas.microsoft.com/office/drawing/2014/main" id="{723124DE-45D6-4620-8AD2-DC5896E6135E}"/>
              </a:ext>
            </a:extLst>
          </p:cNvPr>
          <p:cNvSpPr txBox="1"/>
          <p:nvPr/>
        </p:nvSpPr>
        <p:spPr>
          <a:xfrm>
            <a:off x="2218454" y="5957318"/>
            <a:ext cx="7029191" cy="276999"/>
          </a:xfrm>
          <a:prstGeom prst="rect">
            <a:avLst/>
          </a:prstGeom>
          <a:noFill/>
        </p:spPr>
        <p:txBody>
          <a:bodyPr wrap="square" lIns="68580" tIns="34290" rIns="68580" bIns="34290" rtlCol="0" anchor="t">
            <a:spAutoFit/>
          </a:bodyPr>
          <a:lstStyle/>
          <a:p>
            <a:r>
              <a:rPr lang="en-US" sz="1350"/>
              <a:t>% of </a:t>
            </a:r>
            <a:r>
              <a:rPr lang="en-US" sz="1350">
                <a:ea typeface="+mn-lt"/>
                <a:cs typeface="+mn-lt"/>
              </a:rPr>
              <a:t>faculty and staff </a:t>
            </a:r>
            <a:r>
              <a:rPr lang="en-US" sz="1350"/>
              <a:t>respondents who agreed (slightly agree, agree, strongly agree)</a:t>
            </a:r>
          </a:p>
        </p:txBody>
      </p:sp>
      <p:sp>
        <p:nvSpPr>
          <p:cNvPr id="3" name="TextBox 2">
            <a:extLst>
              <a:ext uri="{FF2B5EF4-FFF2-40B4-BE49-F238E27FC236}">
                <a16:creationId xmlns:a16="http://schemas.microsoft.com/office/drawing/2014/main" id="{00CBD99F-8F6D-88FB-AF25-6EF48893AC78}"/>
              </a:ext>
            </a:extLst>
          </p:cNvPr>
          <p:cNvSpPr txBox="1"/>
          <p:nvPr/>
        </p:nvSpPr>
        <p:spPr>
          <a:xfrm>
            <a:off x="784971" y="2556933"/>
            <a:ext cx="2033516" cy="646331"/>
          </a:xfrm>
          <a:prstGeom prst="rect">
            <a:avLst/>
          </a:prstGeom>
          <a:noFill/>
        </p:spPr>
        <p:txBody>
          <a:bodyPr wrap="square" rtlCol="0">
            <a:spAutoFit/>
          </a:bodyPr>
          <a:lstStyle/>
          <a:p>
            <a:pPr algn="ctr"/>
            <a:r>
              <a:rPr lang="en-US"/>
              <a:t>Insert % from slide 10 or 11</a:t>
            </a:r>
          </a:p>
        </p:txBody>
      </p:sp>
      <p:sp>
        <p:nvSpPr>
          <p:cNvPr id="5" name="TextBox 4">
            <a:extLst>
              <a:ext uri="{FF2B5EF4-FFF2-40B4-BE49-F238E27FC236}">
                <a16:creationId xmlns:a16="http://schemas.microsoft.com/office/drawing/2014/main" id="{91DD79AB-C241-AAF2-76F7-CCCDCC29AD4A}"/>
              </a:ext>
            </a:extLst>
          </p:cNvPr>
          <p:cNvSpPr txBox="1"/>
          <p:nvPr/>
        </p:nvSpPr>
        <p:spPr>
          <a:xfrm>
            <a:off x="3601277" y="2532612"/>
            <a:ext cx="2033516" cy="646331"/>
          </a:xfrm>
          <a:prstGeom prst="rect">
            <a:avLst/>
          </a:prstGeom>
          <a:noFill/>
        </p:spPr>
        <p:txBody>
          <a:bodyPr wrap="square" rtlCol="0">
            <a:spAutoFit/>
          </a:bodyPr>
          <a:lstStyle/>
          <a:p>
            <a:pPr algn="ctr"/>
            <a:r>
              <a:rPr lang="en-US"/>
              <a:t>Insert % from slide 10 or 11</a:t>
            </a:r>
          </a:p>
        </p:txBody>
      </p:sp>
      <p:sp>
        <p:nvSpPr>
          <p:cNvPr id="7" name="TextBox 6">
            <a:extLst>
              <a:ext uri="{FF2B5EF4-FFF2-40B4-BE49-F238E27FC236}">
                <a16:creationId xmlns:a16="http://schemas.microsoft.com/office/drawing/2014/main" id="{9E1F7A07-33C1-A9B0-EAA5-84A3A1FB7F04}"/>
              </a:ext>
            </a:extLst>
          </p:cNvPr>
          <p:cNvSpPr txBox="1"/>
          <p:nvPr/>
        </p:nvSpPr>
        <p:spPr>
          <a:xfrm>
            <a:off x="6384872" y="2558609"/>
            <a:ext cx="2033516" cy="646331"/>
          </a:xfrm>
          <a:prstGeom prst="rect">
            <a:avLst/>
          </a:prstGeom>
          <a:noFill/>
        </p:spPr>
        <p:txBody>
          <a:bodyPr wrap="square" rtlCol="0">
            <a:spAutoFit/>
          </a:bodyPr>
          <a:lstStyle/>
          <a:p>
            <a:pPr algn="ctr"/>
            <a:r>
              <a:rPr lang="en-US"/>
              <a:t>Insert % from slide 10 or 11</a:t>
            </a:r>
          </a:p>
        </p:txBody>
      </p:sp>
      <p:sp>
        <p:nvSpPr>
          <p:cNvPr id="8" name="Content Placeholder 1">
            <a:extLst>
              <a:ext uri="{FF2B5EF4-FFF2-40B4-BE49-F238E27FC236}">
                <a16:creationId xmlns:a16="http://schemas.microsoft.com/office/drawing/2014/main" id="{689B7100-CE8D-F921-7541-D675E671EE03}"/>
              </a:ext>
            </a:extLst>
          </p:cNvPr>
          <p:cNvSpPr txBox="1">
            <a:spLocks/>
          </p:cNvSpPr>
          <p:nvPr/>
        </p:nvSpPr>
        <p:spPr>
          <a:xfrm>
            <a:off x="3384472" y="4002178"/>
            <a:ext cx="2375055" cy="565952"/>
          </a:xfrm>
          <a:prstGeom prst="rect">
            <a:avLst/>
          </a:prstGeom>
        </p:spPr>
        <p:txBody>
          <a:bodyPr vert="horz" lIns="0" tIns="0" rIns="0" bIns="0" rtlCol="0">
            <a:normAutofit/>
          </a:bodyPr>
          <a:lstStyle>
            <a:lvl1pPr marL="0" indent="0" algn="l" defTabSz="685800" rtl="0" eaLnBrk="1" latinLnBrk="0" hangingPunct="1">
              <a:lnSpc>
                <a:spcPct val="100000"/>
              </a:lnSpc>
              <a:spcBef>
                <a:spcPts val="750"/>
              </a:spcBef>
              <a:buSzPct val="95000"/>
              <a:buFont typeface="Arial" panose="020B0604020202020204" pitchFamily="34" charset="0"/>
              <a:buNone/>
              <a:defRPr sz="1800" b="1"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342900" indent="0" algn="l" defTabSz="685800" rtl="0" eaLnBrk="1" latinLnBrk="0" hangingPunct="1">
              <a:lnSpc>
                <a:spcPct val="100000"/>
              </a:lnSpc>
              <a:spcBef>
                <a:spcPts val="375"/>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685800" indent="0" algn="l" defTabSz="685800" rtl="0" eaLnBrk="1" latinLnBrk="0" hangingPunct="1">
              <a:lnSpc>
                <a:spcPct val="100000"/>
              </a:lnSpc>
              <a:spcBef>
                <a:spcPts val="375"/>
              </a:spcBef>
              <a:buClr>
                <a:schemeClr val="tx2"/>
              </a:buClr>
              <a:buSzPct val="100000"/>
              <a:buFont typeface="Arial" panose="020B0604020202020204" pitchFamily="34" charset="0"/>
              <a:buNone/>
              <a:defRPr sz="15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028700" indent="0" algn="l" defTabSz="685800" rtl="0" eaLnBrk="1" latinLnBrk="0" hangingPunct="1">
              <a:lnSpc>
                <a:spcPct val="100000"/>
              </a:lnSpc>
              <a:spcBef>
                <a:spcPts val="375"/>
              </a:spcBef>
              <a:buClr>
                <a:schemeClr val="tx2"/>
              </a:buClr>
              <a:buSzPct val="100000"/>
              <a:buFont typeface="Arial" panose="020B0604020202020204" pitchFamily="34" charset="0"/>
              <a:buNone/>
              <a:defRPr sz="135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371600" indent="0" algn="l" defTabSz="685800" rtl="0" eaLnBrk="1" latinLnBrk="0" hangingPunct="1">
              <a:lnSpc>
                <a:spcPct val="100000"/>
              </a:lnSpc>
              <a:spcBef>
                <a:spcPts val="375"/>
              </a:spcBef>
              <a:buClr>
                <a:schemeClr val="tx2"/>
              </a:buClr>
              <a:buSzPct val="100000"/>
              <a:buFont typeface="Arial" panose="020B0604020202020204" pitchFamily="34" charset="0"/>
              <a:buNone/>
              <a:defRPr sz="135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a:t>insert org specific opportunity #2</a:t>
            </a:r>
          </a:p>
        </p:txBody>
      </p:sp>
      <p:sp>
        <p:nvSpPr>
          <p:cNvPr id="15" name="Content Placeholder 1">
            <a:extLst>
              <a:ext uri="{FF2B5EF4-FFF2-40B4-BE49-F238E27FC236}">
                <a16:creationId xmlns:a16="http://schemas.microsoft.com/office/drawing/2014/main" id="{A4F2E942-9CAF-67A8-3A8A-F51E4F4FD90E}"/>
              </a:ext>
            </a:extLst>
          </p:cNvPr>
          <p:cNvSpPr txBox="1">
            <a:spLocks/>
          </p:cNvSpPr>
          <p:nvPr/>
        </p:nvSpPr>
        <p:spPr>
          <a:xfrm>
            <a:off x="5954398" y="3997482"/>
            <a:ext cx="2375055" cy="565952"/>
          </a:xfrm>
          <a:prstGeom prst="rect">
            <a:avLst/>
          </a:prstGeom>
        </p:spPr>
        <p:txBody>
          <a:bodyPr vert="horz" lIns="0" tIns="0" rIns="0" bIns="0" rtlCol="0">
            <a:normAutofit/>
          </a:bodyPr>
          <a:lstStyle>
            <a:lvl1pPr marL="0" indent="0" algn="l" defTabSz="685800" rtl="0" eaLnBrk="1" latinLnBrk="0" hangingPunct="1">
              <a:lnSpc>
                <a:spcPct val="100000"/>
              </a:lnSpc>
              <a:spcBef>
                <a:spcPts val="750"/>
              </a:spcBef>
              <a:buSzPct val="95000"/>
              <a:buFont typeface="Arial" panose="020B0604020202020204" pitchFamily="34" charset="0"/>
              <a:buNone/>
              <a:defRPr sz="1800" b="1"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342900" indent="0" algn="l" defTabSz="685800" rtl="0" eaLnBrk="1" latinLnBrk="0" hangingPunct="1">
              <a:lnSpc>
                <a:spcPct val="100000"/>
              </a:lnSpc>
              <a:spcBef>
                <a:spcPts val="375"/>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685800" indent="0" algn="l" defTabSz="685800" rtl="0" eaLnBrk="1" latinLnBrk="0" hangingPunct="1">
              <a:lnSpc>
                <a:spcPct val="100000"/>
              </a:lnSpc>
              <a:spcBef>
                <a:spcPts val="375"/>
              </a:spcBef>
              <a:buClr>
                <a:schemeClr val="tx2"/>
              </a:buClr>
              <a:buSzPct val="100000"/>
              <a:buFont typeface="Arial" panose="020B0604020202020204" pitchFamily="34" charset="0"/>
              <a:buNone/>
              <a:defRPr sz="15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028700" indent="0" algn="l" defTabSz="685800" rtl="0" eaLnBrk="1" latinLnBrk="0" hangingPunct="1">
              <a:lnSpc>
                <a:spcPct val="100000"/>
              </a:lnSpc>
              <a:spcBef>
                <a:spcPts val="375"/>
              </a:spcBef>
              <a:buClr>
                <a:schemeClr val="tx2"/>
              </a:buClr>
              <a:buSzPct val="100000"/>
              <a:buFont typeface="Arial" panose="020B0604020202020204" pitchFamily="34" charset="0"/>
              <a:buNone/>
              <a:defRPr sz="135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371600" indent="0" algn="l" defTabSz="685800" rtl="0" eaLnBrk="1" latinLnBrk="0" hangingPunct="1">
              <a:lnSpc>
                <a:spcPct val="100000"/>
              </a:lnSpc>
              <a:spcBef>
                <a:spcPts val="375"/>
              </a:spcBef>
              <a:buClr>
                <a:schemeClr val="tx2"/>
              </a:buClr>
              <a:buSzPct val="100000"/>
              <a:buFont typeface="Arial" panose="020B0604020202020204" pitchFamily="34" charset="0"/>
              <a:buNone/>
              <a:defRPr sz="135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a:t>insert org specific opportunity #3</a:t>
            </a:r>
          </a:p>
        </p:txBody>
      </p:sp>
    </p:spTree>
    <p:extLst>
      <p:ext uri="{BB962C8B-B14F-4D97-AF65-F5344CB8AC3E}">
        <p14:creationId xmlns:p14="http://schemas.microsoft.com/office/powerpoint/2010/main" val="13669025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95E41757-A37B-9AF5-C1FA-9F52489120A9}"/>
              </a:ext>
            </a:extLst>
          </p:cNvPr>
          <p:cNvSpPr>
            <a:spLocks noGrp="1"/>
          </p:cNvSpPr>
          <p:nvPr>
            <p:ph type="title"/>
          </p:nvPr>
        </p:nvSpPr>
        <p:spPr>
          <a:xfrm>
            <a:off x="685317" y="526778"/>
            <a:ext cx="4566143" cy="907711"/>
          </a:xfrm>
        </p:spPr>
        <p:txBody>
          <a:bodyPr/>
          <a:lstStyle/>
          <a:p>
            <a:r>
              <a:rPr lang="en-US" sz="3000" dirty="0">
                <a:latin typeface="Roboto"/>
                <a:ea typeface="Roboto"/>
                <a:cs typeface="Arial"/>
              </a:rPr>
              <a:t>Survey shifts from 2022</a:t>
            </a:r>
            <a:r>
              <a:rPr lang="en-US" dirty="0">
                <a:latin typeface="Roboto"/>
                <a:ea typeface="Roboto"/>
                <a:cs typeface="Arial"/>
              </a:rPr>
              <a:t> </a:t>
            </a:r>
            <a:r>
              <a:rPr lang="en-US" sz="2000" dirty="0">
                <a:latin typeface="Roboto"/>
                <a:ea typeface="Roboto"/>
                <a:cs typeface="Arial"/>
              </a:rPr>
              <a:t>&lt;insert org specific data&gt;</a:t>
            </a:r>
            <a:endParaRPr lang="en-US" sz="2000" b="0" dirty="0">
              <a:latin typeface="Roboto"/>
              <a:ea typeface="Roboto"/>
              <a:cs typeface="Arial"/>
            </a:endParaRPr>
          </a:p>
          <a:p>
            <a:endParaRPr lang="en-US"/>
          </a:p>
        </p:txBody>
      </p:sp>
      <p:graphicFrame>
        <p:nvGraphicFramePr>
          <p:cNvPr id="5" name="Content Placeholder 4">
            <a:extLst>
              <a:ext uri="{FF2B5EF4-FFF2-40B4-BE49-F238E27FC236}">
                <a16:creationId xmlns:a16="http://schemas.microsoft.com/office/drawing/2014/main" id="{F7288569-AFE0-6D4D-7FFD-A66D95E9C826}"/>
              </a:ext>
            </a:extLst>
          </p:cNvPr>
          <p:cNvGraphicFramePr>
            <a:graphicFrameLocks noGrp="1"/>
          </p:cNvGraphicFramePr>
          <p:nvPr>
            <p:ph idx="10"/>
            <p:extLst>
              <p:ext uri="{D42A27DB-BD31-4B8C-83A1-F6EECF244321}">
                <p14:modId xmlns:p14="http://schemas.microsoft.com/office/powerpoint/2010/main" val="2574304568"/>
              </p:ext>
            </p:extLst>
          </p:nvPr>
        </p:nvGraphicFramePr>
        <p:xfrm>
          <a:off x="714375" y="1431919"/>
          <a:ext cx="7688226" cy="4211320"/>
        </p:xfrm>
        <a:graphic>
          <a:graphicData uri="http://schemas.openxmlformats.org/drawingml/2006/table">
            <a:tbl>
              <a:tblPr firstRow="1" bandRow="1">
                <a:tableStyleId>{5C22544A-7EE6-4342-B048-85BDC9FD1C3A}</a:tableStyleId>
              </a:tblPr>
              <a:tblGrid>
                <a:gridCol w="4047686">
                  <a:extLst>
                    <a:ext uri="{9D8B030D-6E8A-4147-A177-3AD203B41FA5}">
                      <a16:colId xmlns:a16="http://schemas.microsoft.com/office/drawing/2014/main" val="4202441964"/>
                    </a:ext>
                  </a:extLst>
                </a:gridCol>
                <a:gridCol w="910135">
                  <a:extLst>
                    <a:ext uri="{9D8B030D-6E8A-4147-A177-3AD203B41FA5}">
                      <a16:colId xmlns:a16="http://schemas.microsoft.com/office/drawing/2014/main" val="2677360568"/>
                    </a:ext>
                  </a:extLst>
                </a:gridCol>
                <a:gridCol w="910135">
                  <a:extLst>
                    <a:ext uri="{9D8B030D-6E8A-4147-A177-3AD203B41FA5}">
                      <a16:colId xmlns:a16="http://schemas.microsoft.com/office/drawing/2014/main" val="349402458"/>
                    </a:ext>
                  </a:extLst>
                </a:gridCol>
                <a:gridCol w="910135">
                  <a:extLst>
                    <a:ext uri="{9D8B030D-6E8A-4147-A177-3AD203B41FA5}">
                      <a16:colId xmlns:a16="http://schemas.microsoft.com/office/drawing/2014/main" val="89450804"/>
                    </a:ext>
                  </a:extLst>
                </a:gridCol>
                <a:gridCol w="910135">
                  <a:extLst>
                    <a:ext uri="{9D8B030D-6E8A-4147-A177-3AD203B41FA5}">
                      <a16:colId xmlns:a16="http://schemas.microsoft.com/office/drawing/2014/main" val="325018317"/>
                    </a:ext>
                  </a:extLst>
                </a:gridCol>
              </a:tblGrid>
              <a:tr h="370840">
                <a:tc>
                  <a:txBody>
                    <a:bodyPr/>
                    <a:lstStyle/>
                    <a:p>
                      <a:pPr algn="ctr"/>
                      <a:r>
                        <a:rPr lang="en-US">
                          <a:solidFill>
                            <a:schemeClr val="tx1"/>
                          </a:solidFill>
                        </a:rPr>
                        <a:t>Questions with ≥5% shift from 2022</a:t>
                      </a:r>
                    </a:p>
                  </a:txBody>
                  <a:tcPr/>
                </a:tc>
                <a:tc>
                  <a:txBody>
                    <a:bodyPr/>
                    <a:lstStyle/>
                    <a:p>
                      <a:pPr algn="ctr"/>
                      <a:r>
                        <a:rPr lang="en-US">
                          <a:solidFill>
                            <a:schemeClr val="tx1"/>
                          </a:solidFill>
                        </a:rPr>
                        <a:t>Faculty</a:t>
                      </a:r>
                    </a:p>
                  </a:txBody>
                  <a:tcPr/>
                </a:tc>
                <a:tc>
                  <a:txBody>
                    <a:bodyPr/>
                    <a:lstStyle/>
                    <a:p>
                      <a:pPr algn="ctr"/>
                      <a:r>
                        <a:rPr lang="en-US">
                          <a:solidFill>
                            <a:schemeClr val="tx1"/>
                          </a:solidFill>
                        </a:rPr>
                        <a:t>P&amp;S</a:t>
                      </a:r>
                    </a:p>
                  </a:txBody>
                  <a:tcPr/>
                </a:tc>
                <a:tc>
                  <a:txBody>
                    <a:bodyPr/>
                    <a:lstStyle/>
                    <a:p>
                      <a:pPr algn="ctr"/>
                      <a:r>
                        <a:rPr lang="en-US">
                          <a:solidFill>
                            <a:schemeClr val="tx1"/>
                          </a:solidFill>
                        </a:rPr>
                        <a:t>Merit</a:t>
                      </a:r>
                    </a:p>
                  </a:txBody>
                  <a:tcPr/>
                </a:tc>
                <a:tc>
                  <a:txBody>
                    <a:bodyPr/>
                    <a:lstStyle/>
                    <a:p>
                      <a:pPr algn="ctr"/>
                      <a:r>
                        <a:rPr lang="en-US">
                          <a:solidFill>
                            <a:schemeClr val="tx1"/>
                          </a:solidFill>
                        </a:rPr>
                        <a:t>Overall</a:t>
                      </a:r>
                    </a:p>
                  </a:txBody>
                  <a:tcPr/>
                </a:tc>
                <a:extLst>
                  <a:ext uri="{0D108BD9-81ED-4DB2-BD59-A6C34878D82A}">
                    <a16:rowId xmlns:a16="http://schemas.microsoft.com/office/drawing/2014/main" val="3026395858"/>
                  </a:ext>
                </a:extLst>
              </a:tr>
              <a:tr h="370840">
                <a:tc>
                  <a:txBody>
                    <a:bodyPr/>
                    <a:lstStyle/>
                    <a:p>
                      <a:r>
                        <a:rPr lang="en-US"/>
                        <a:t>Q5: I am encouraged to allocate time to my professional development.</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61496672"/>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507014244"/>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301206416"/>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68595145"/>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12141275"/>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120999189"/>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857309617"/>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877174711"/>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49723929"/>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984613917"/>
                  </a:ext>
                </a:extLst>
              </a:tr>
            </a:tbl>
          </a:graphicData>
        </a:graphic>
      </p:graphicFrame>
      <p:sp>
        <p:nvSpPr>
          <p:cNvPr id="18" name="Content Placeholder 2">
            <a:extLst>
              <a:ext uri="{FF2B5EF4-FFF2-40B4-BE49-F238E27FC236}">
                <a16:creationId xmlns:a16="http://schemas.microsoft.com/office/drawing/2014/main" id="{3558DA50-3F92-D5A3-ED4D-57DA50F68CA6}"/>
              </a:ext>
            </a:extLst>
          </p:cNvPr>
          <p:cNvSpPr txBox="1">
            <a:spLocks/>
          </p:cNvSpPr>
          <p:nvPr/>
        </p:nvSpPr>
        <p:spPr>
          <a:xfrm>
            <a:off x="681090" y="5429496"/>
            <a:ext cx="7688645" cy="4256843"/>
          </a:xfrm>
          <a:prstGeom prst="rect">
            <a:avLst/>
          </a:prstGeom>
        </p:spPr>
        <p:txBody>
          <a:bodyPr vert="horz" lIns="0" tIns="0" rIns="0" bIns="0" rtlCol="0" anchor="t">
            <a:normAutofit/>
          </a:bodyPr>
          <a:lstStyle>
            <a:lvl1pPr marL="171450" indent="-171450" algn="l" defTabSz="685800" rtl="0" eaLnBrk="1" latinLnBrk="0" hangingPunct="1">
              <a:lnSpc>
                <a:spcPct val="100000"/>
              </a:lnSpc>
              <a:spcBef>
                <a:spcPts val="750"/>
              </a:spcBef>
              <a:buClr>
                <a:schemeClr val="tx2"/>
              </a:buClr>
              <a:buSzPct val="95000"/>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5143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857250" indent="-171450" algn="l" defTabSz="685800" rtl="0" eaLnBrk="1" latinLnBrk="0" hangingPunct="1">
              <a:lnSpc>
                <a:spcPct val="100000"/>
              </a:lnSpc>
              <a:spcBef>
                <a:spcPts val="375"/>
              </a:spcBef>
              <a:buClr>
                <a:schemeClr val="tx2"/>
              </a:buClr>
              <a:buSzPct val="100000"/>
              <a:buFont typeface="Roboto" panose="02000000000000000000" pitchFamily="2" charset="0"/>
              <a:buChar char="•"/>
              <a:defRPr sz="15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200150" indent="-171450" algn="l" defTabSz="685800" rtl="0" eaLnBrk="1" latinLnBrk="0" hangingPunct="1">
              <a:lnSpc>
                <a:spcPct val="100000"/>
              </a:lnSpc>
              <a:spcBef>
                <a:spcPts val="375"/>
              </a:spcBef>
              <a:buClr>
                <a:schemeClr val="tx2"/>
              </a:buClr>
              <a:buSzPct val="100000"/>
              <a:buFont typeface="Roboto" panose="02000000000000000000" pitchFamily="2" charset="0"/>
              <a:buChar char="―"/>
              <a:defRPr sz="135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5430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35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Arial" panose="020B0604020202020204" pitchFamily="34" charset="0"/>
              <a:buNone/>
            </a:pPr>
            <a:endParaRPr lang="en-US">
              <a:latin typeface="Roboto"/>
              <a:ea typeface="Roboto"/>
              <a:cs typeface="Arial"/>
            </a:endParaRPr>
          </a:p>
          <a:p>
            <a:pPr>
              <a:buNone/>
            </a:pPr>
            <a:r>
              <a:rPr lang="en-US" sz="1600">
                <a:latin typeface="Roboto"/>
                <a:ea typeface="Roboto"/>
                <a:cs typeface="Arial"/>
              </a:rPr>
              <a:t>   5 to 7% shift           8-10% shift          11%+ shift</a:t>
            </a:r>
            <a:endParaRPr lang="en-US" sz="1600"/>
          </a:p>
          <a:p>
            <a:pPr>
              <a:buFont typeface="Arial" panose="020B0604020202020204" pitchFamily="34" charset="0"/>
              <a:buNone/>
            </a:pPr>
            <a:endParaRPr lang="en-US">
              <a:latin typeface="Roboto"/>
              <a:ea typeface="Roboto"/>
              <a:cs typeface="Arial"/>
            </a:endParaRPr>
          </a:p>
          <a:p>
            <a:pPr>
              <a:buFont typeface="Arial" panose="020B0604020202020204" pitchFamily="34" charset="0"/>
              <a:buNone/>
            </a:pPr>
            <a:r>
              <a:rPr lang="en-US">
                <a:latin typeface="Roboto"/>
                <a:ea typeface="Roboto"/>
                <a:cs typeface="Arial"/>
              </a:rPr>
              <a:t>  </a:t>
            </a:r>
          </a:p>
          <a:p>
            <a:pPr marL="0" indent="0">
              <a:buFont typeface="Arial" panose="020B0604020202020204" pitchFamily="34" charset="0"/>
              <a:buNone/>
            </a:pPr>
            <a:endParaRPr lang="en-US"/>
          </a:p>
        </p:txBody>
      </p:sp>
      <p:grpSp>
        <p:nvGrpSpPr>
          <p:cNvPr id="23" name="Group 22">
            <a:extLst>
              <a:ext uri="{FF2B5EF4-FFF2-40B4-BE49-F238E27FC236}">
                <a16:creationId xmlns:a16="http://schemas.microsoft.com/office/drawing/2014/main" id="{41D0AE6B-75B6-51D6-886F-1DF2F57F4490}"/>
              </a:ext>
            </a:extLst>
          </p:cNvPr>
          <p:cNvGrpSpPr/>
          <p:nvPr/>
        </p:nvGrpSpPr>
        <p:grpSpPr>
          <a:xfrm>
            <a:off x="6813148" y="5607962"/>
            <a:ext cx="494272" cy="654622"/>
            <a:chOff x="5886974" y="1713451"/>
            <a:chExt cx="725648" cy="987804"/>
          </a:xfrm>
        </p:grpSpPr>
        <p:pic>
          <p:nvPicPr>
            <p:cNvPr id="20" name="Graphic 19" descr="Caret Up with solid fill">
              <a:extLst>
                <a:ext uri="{FF2B5EF4-FFF2-40B4-BE49-F238E27FC236}">
                  <a16:creationId xmlns:a16="http://schemas.microsoft.com/office/drawing/2014/main" id="{80FF492F-8AEC-4754-F5D9-6ABA3E8A86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86974" y="1713451"/>
              <a:ext cx="725648" cy="725648"/>
            </a:xfrm>
            <a:prstGeom prst="rect">
              <a:avLst/>
            </a:prstGeom>
          </p:spPr>
        </p:pic>
        <p:pic>
          <p:nvPicPr>
            <p:cNvPr id="21" name="Graphic 20" descr="Caret Up with solid fill">
              <a:extLst>
                <a:ext uri="{FF2B5EF4-FFF2-40B4-BE49-F238E27FC236}">
                  <a16:creationId xmlns:a16="http://schemas.microsoft.com/office/drawing/2014/main" id="{C71BA6A2-5C77-9EC8-D047-7CF3A71B4FF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86974" y="1975607"/>
              <a:ext cx="725648" cy="725648"/>
            </a:xfrm>
            <a:prstGeom prst="rect">
              <a:avLst/>
            </a:prstGeom>
          </p:spPr>
        </p:pic>
        <p:pic>
          <p:nvPicPr>
            <p:cNvPr id="22" name="Graphic 21" descr="Caret Up with solid fill">
              <a:extLst>
                <a:ext uri="{FF2B5EF4-FFF2-40B4-BE49-F238E27FC236}">
                  <a16:creationId xmlns:a16="http://schemas.microsoft.com/office/drawing/2014/main" id="{8EA6ACA7-134E-7A63-B819-DB186D0833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86974" y="1849772"/>
              <a:ext cx="725648" cy="725648"/>
            </a:xfrm>
            <a:prstGeom prst="rect">
              <a:avLst/>
            </a:prstGeom>
          </p:spPr>
        </p:pic>
      </p:grpSp>
      <p:grpSp>
        <p:nvGrpSpPr>
          <p:cNvPr id="27" name="Group 26">
            <a:extLst>
              <a:ext uri="{FF2B5EF4-FFF2-40B4-BE49-F238E27FC236}">
                <a16:creationId xmlns:a16="http://schemas.microsoft.com/office/drawing/2014/main" id="{5439C417-CE0C-5C05-6F6C-EDAA1114F3BE}"/>
              </a:ext>
            </a:extLst>
          </p:cNvPr>
          <p:cNvGrpSpPr/>
          <p:nvPr/>
        </p:nvGrpSpPr>
        <p:grpSpPr>
          <a:xfrm>
            <a:off x="3714655" y="5642479"/>
            <a:ext cx="494272" cy="592342"/>
            <a:chOff x="5014663" y="2079281"/>
            <a:chExt cx="725648" cy="851483"/>
          </a:xfrm>
        </p:grpSpPr>
        <p:pic>
          <p:nvPicPr>
            <p:cNvPr id="25" name="Graphic 3" descr="Caret Up with solid fill">
              <a:extLst>
                <a:ext uri="{FF2B5EF4-FFF2-40B4-BE49-F238E27FC236}">
                  <a16:creationId xmlns:a16="http://schemas.microsoft.com/office/drawing/2014/main" id="{76F512F1-FE0E-4D0D-3806-13C6A49E34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14663" y="2205116"/>
              <a:ext cx="725648" cy="725648"/>
            </a:xfrm>
            <a:prstGeom prst="rect">
              <a:avLst/>
            </a:prstGeom>
          </p:spPr>
        </p:pic>
        <p:pic>
          <p:nvPicPr>
            <p:cNvPr id="26" name="Graphic 4" descr="Caret Up with solid fill">
              <a:extLst>
                <a:ext uri="{FF2B5EF4-FFF2-40B4-BE49-F238E27FC236}">
                  <a16:creationId xmlns:a16="http://schemas.microsoft.com/office/drawing/2014/main" id="{DCB111D9-9647-95C7-D184-B8148E2247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14663" y="2079281"/>
              <a:ext cx="725648" cy="725648"/>
            </a:xfrm>
            <a:prstGeom prst="rect">
              <a:avLst/>
            </a:prstGeom>
          </p:spPr>
        </p:pic>
      </p:grpSp>
      <p:pic>
        <p:nvPicPr>
          <p:cNvPr id="29" name="Graphic 15" descr="Caret Up with solid fill">
            <a:extLst>
              <a:ext uri="{FF2B5EF4-FFF2-40B4-BE49-F238E27FC236}">
                <a16:creationId xmlns:a16="http://schemas.microsoft.com/office/drawing/2014/main" id="{D675876C-9169-BD35-2C66-8425718BD7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4610" y="5751671"/>
            <a:ext cx="494273" cy="475762"/>
          </a:xfrm>
          <a:prstGeom prst="rect">
            <a:avLst/>
          </a:prstGeom>
        </p:spPr>
      </p:pic>
      <p:pic>
        <p:nvPicPr>
          <p:cNvPr id="30" name="Graphic 15" descr="Caret Up with solid fill">
            <a:extLst>
              <a:ext uri="{FF2B5EF4-FFF2-40B4-BE49-F238E27FC236}">
                <a16:creationId xmlns:a16="http://schemas.microsoft.com/office/drawing/2014/main" id="{E6A3352D-7722-AEBB-61DD-DE1109D966C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4993618" y="1786573"/>
            <a:ext cx="494273" cy="475762"/>
          </a:xfrm>
          <a:prstGeom prst="rect">
            <a:avLst/>
          </a:prstGeom>
        </p:spPr>
      </p:pic>
      <p:pic>
        <p:nvPicPr>
          <p:cNvPr id="31" name="Graphic 15" descr="Caret Up with solid fill">
            <a:extLst>
              <a:ext uri="{FF2B5EF4-FFF2-40B4-BE49-F238E27FC236}">
                <a16:creationId xmlns:a16="http://schemas.microsoft.com/office/drawing/2014/main" id="{31C4103D-B28E-B051-5502-F54225E7275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04212" y="1786573"/>
            <a:ext cx="494273" cy="475762"/>
          </a:xfrm>
          <a:prstGeom prst="rect">
            <a:avLst/>
          </a:prstGeom>
        </p:spPr>
      </p:pic>
      <p:sp>
        <p:nvSpPr>
          <p:cNvPr id="2" name="TextBox 1">
            <a:extLst>
              <a:ext uri="{FF2B5EF4-FFF2-40B4-BE49-F238E27FC236}">
                <a16:creationId xmlns:a16="http://schemas.microsoft.com/office/drawing/2014/main" id="{82DE58F0-BABB-7BA4-BAEF-6D40BC9B8CBD}"/>
              </a:ext>
            </a:extLst>
          </p:cNvPr>
          <p:cNvSpPr txBox="1"/>
          <p:nvPr/>
        </p:nvSpPr>
        <p:spPr>
          <a:xfrm>
            <a:off x="5687262" y="244860"/>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ea typeface="Roboto"/>
                <a:cs typeface="Roboto"/>
              </a:rPr>
              <a:t>New in 2024:</a:t>
            </a:r>
            <a:r>
              <a:rPr lang="en-US" dirty="0">
                <a:ea typeface="Roboto"/>
                <a:cs typeface="Roboto"/>
              </a:rPr>
              <a:t> </a:t>
            </a:r>
            <a:r>
              <a:rPr lang="en-US" dirty="0">
                <a:ea typeface="Roboto"/>
                <a:cs typeface="Roboto"/>
                <a:hlinkClick r:id="rId9"/>
              </a:rPr>
              <a:t>Infographic</a:t>
            </a:r>
            <a:r>
              <a:rPr lang="en-US" dirty="0">
                <a:ea typeface="Roboto"/>
                <a:cs typeface="Roboto"/>
              </a:rPr>
              <a:t> provides snapshot of university-wide results</a:t>
            </a:r>
          </a:p>
        </p:txBody>
      </p:sp>
    </p:spTree>
    <p:extLst>
      <p:ext uri="{BB962C8B-B14F-4D97-AF65-F5344CB8AC3E}">
        <p14:creationId xmlns:p14="http://schemas.microsoft.com/office/powerpoint/2010/main" val="856339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95E41757-A37B-9AF5-C1FA-9F52489120A9}"/>
              </a:ext>
            </a:extLst>
          </p:cNvPr>
          <p:cNvSpPr>
            <a:spLocks noGrp="1"/>
          </p:cNvSpPr>
          <p:nvPr>
            <p:ph type="title"/>
          </p:nvPr>
        </p:nvSpPr>
        <p:spPr>
          <a:xfrm>
            <a:off x="733504" y="603296"/>
            <a:ext cx="4243210" cy="735182"/>
          </a:xfrm>
        </p:spPr>
        <p:txBody>
          <a:bodyPr>
            <a:normAutofit fontScale="90000"/>
          </a:bodyPr>
          <a:lstStyle/>
          <a:p>
            <a:r>
              <a:rPr lang="en-US" dirty="0">
                <a:latin typeface="Roboto"/>
                <a:ea typeface="Roboto"/>
                <a:cs typeface="Arial"/>
              </a:rPr>
              <a:t>Survey shifts from 2022 Icons</a:t>
            </a:r>
            <a:br>
              <a:rPr lang="en-US" dirty="0">
                <a:latin typeface="Roboto"/>
                <a:ea typeface="Roboto"/>
                <a:cs typeface="Arial"/>
              </a:rPr>
            </a:br>
            <a:endParaRPr lang="en-US"/>
          </a:p>
        </p:txBody>
      </p:sp>
      <p:sp>
        <p:nvSpPr>
          <p:cNvPr id="29" name="Content Placeholder 2">
            <a:extLst>
              <a:ext uri="{FF2B5EF4-FFF2-40B4-BE49-F238E27FC236}">
                <a16:creationId xmlns:a16="http://schemas.microsoft.com/office/drawing/2014/main" id="{B180E76C-DD62-B192-CB54-7CE065C3C2EC}"/>
              </a:ext>
            </a:extLst>
          </p:cNvPr>
          <p:cNvSpPr txBox="1">
            <a:spLocks/>
          </p:cNvSpPr>
          <p:nvPr/>
        </p:nvSpPr>
        <p:spPr>
          <a:xfrm>
            <a:off x="737768" y="1339256"/>
            <a:ext cx="7688645" cy="4256843"/>
          </a:xfrm>
          <a:prstGeom prst="rect">
            <a:avLst/>
          </a:prstGeom>
        </p:spPr>
        <p:txBody>
          <a:bodyPr vert="horz" lIns="0" tIns="0" rIns="0" bIns="0" rtlCol="0" anchor="t">
            <a:normAutofit/>
          </a:bodyPr>
          <a:lstStyle>
            <a:lvl1pPr marL="171450" indent="-171450" algn="l" defTabSz="685800" rtl="0" eaLnBrk="1" latinLnBrk="0" hangingPunct="1">
              <a:lnSpc>
                <a:spcPct val="100000"/>
              </a:lnSpc>
              <a:spcBef>
                <a:spcPts val="750"/>
              </a:spcBef>
              <a:buClr>
                <a:schemeClr val="tx2"/>
              </a:buClr>
              <a:buSzPct val="95000"/>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5143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857250" indent="-171450" algn="l" defTabSz="685800" rtl="0" eaLnBrk="1" latinLnBrk="0" hangingPunct="1">
              <a:lnSpc>
                <a:spcPct val="100000"/>
              </a:lnSpc>
              <a:spcBef>
                <a:spcPts val="375"/>
              </a:spcBef>
              <a:buClr>
                <a:schemeClr val="tx2"/>
              </a:buClr>
              <a:buSzPct val="100000"/>
              <a:buFont typeface="Roboto" panose="02000000000000000000" pitchFamily="2" charset="0"/>
              <a:buChar char="•"/>
              <a:defRPr sz="15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200150" indent="-171450" algn="l" defTabSz="685800" rtl="0" eaLnBrk="1" latinLnBrk="0" hangingPunct="1">
              <a:lnSpc>
                <a:spcPct val="100000"/>
              </a:lnSpc>
              <a:spcBef>
                <a:spcPts val="375"/>
              </a:spcBef>
              <a:buClr>
                <a:schemeClr val="tx2"/>
              </a:buClr>
              <a:buSzPct val="100000"/>
              <a:buFont typeface="Roboto" panose="02000000000000000000" pitchFamily="2" charset="0"/>
              <a:buChar char="―"/>
              <a:defRPr sz="135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5430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35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Arial" panose="020B0604020202020204" pitchFamily="34" charset="0"/>
              <a:buNone/>
            </a:pPr>
            <a:endParaRPr lang="en-US">
              <a:latin typeface="Roboto"/>
              <a:ea typeface="Roboto"/>
              <a:cs typeface="Arial"/>
            </a:endParaRPr>
          </a:p>
          <a:p>
            <a:pPr>
              <a:buNone/>
            </a:pPr>
            <a:r>
              <a:rPr lang="en-US" sz="1600" dirty="0">
                <a:latin typeface="Roboto"/>
                <a:ea typeface="Roboto"/>
                <a:cs typeface="Arial"/>
              </a:rPr>
              <a:t>   5 to 7% shift           8-10% shift           11%+ shift</a:t>
            </a:r>
            <a:endParaRPr lang="en-US" sz="1600" dirty="0"/>
          </a:p>
          <a:p>
            <a:pPr>
              <a:buFont typeface="Arial" panose="020B0604020202020204" pitchFamily="34" charset="0"/>
              <a:buNone/>
            </a:pPr>
            <a:endParaRPr lang="en-US">
              <a:latin typeface="Roboto"/>
              <a:ea typeface="Roboto"/>
              <a:cs typeface="Arial"/>
            </a:endParaRPr>
          </a:p>
          <a:p>
            <a:pPr>
              <a:buFont typeface="Arial" panose="020B0604020202020204" pitchFamily="34" charset="0"/>
              <a:buNone/>
            </a:pPr>
            <a:r>
              <a:rPr lang="en-US" dirty="0">
                <a:latin typeface="Roboto"/>
                <a:ea typeface="Roboto"/>
                <a:cs typeface="Arial"/>
              </a:rPr>
              <a:t>  </a:t>
            </a:r>
          </a:p>
          <a:p>
            <a:pPr marL="0" indent="0">
              <a:buFont typeface="Arial" panose="020B0604020202020204" pitchFamily="34" charset="0"/>
              <a:buNone/>
            </a:pPr>
            <a:endParaRPr lang="en-US"/>
          </a:p>
        </p:txBody>
      </p:sp>
      <p:grpSp>
        <p:nvGrpSpPr>
          <p:cNvPr id="34" name="Group 33">
            <a:extLst>
              <a:ext uri="{FF2B5EF4-FFF2-40B4-BE49-F238E27FC236}">
                <a16:creationId xmlns:a16="http://schemas.microsoft.com/office/drawing/2014/main" id="{1A2C501B-13E6-26D9-ADCC-AF4D7346BB1B}"/>
              </a:ext>
            </a:extLst>
          </p:cNvPr>
          <p:cNvGrpSpPr/>
          <p:nvPr/>
        </p:nvGrpSpPr>
        <p:grpSpPr>
          <a:xfrm>
            <a:off x="6869826" y="1517722"/>
            <a:ext cx="494272" cy="654622"/>
            <a:chOff x="5886974" y="1713451"/>
            <a:chExt cx="725648" cy="987804"/>
          </a:xfrm>
        </p:grpSpPr>
        <p:pic>
          <p:nvPicPr>
            <p:cNvPr id="31" name="Graphic 30" descr="Caret Up with solid fill">
              <a:extLst>
                <a:ext uri="{FF2B5EF4-FFF2-40B4-BE49-F238E27FC236}">
                  <a16:creationId xmlns:a16="http://schemas.microsoft.com/office/drawing/2014/main" id="{35A01752-8D4C-7F0B-334A-46DD4D435E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86974" y="1713451"/>
              <a:ext cx="725648" cy="725648"/>
            </a:xfrm>
            <a:prstGeom prst="rect">
              <a:avLst/>
            </a:prstGeom>
          </p:spPr>
        </p:pic>
        <p:pic>
          <p:nvPicPr>
            <p:cNvPr id="32" name="Graphic 31" descr="Caret Up with solid fill">
              <a:extLst>
                <a:ext uri="{FF2B5EF4-FFF2-40B4-BE49-F238E27FC236}">
                  <a16:creationId xmlns:a16="http://schemas.microsoft.com/office/drawing/2014/main" id="{5696FC7D-A4C0-499E-3E3E-8CFF01BCFB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86974" y="1975607"/>
              <a:ext cx="725648" cy="725648"/>
            </a:xfrm>
            <a:prstGeom prst="rect">
              <a:avLst/>
            </a:prstGeom>
          </p:spPr>
        </p:pic>
        <p:pic>
          <p:nvPicPr>
            <p:cNvPr id="33" name="Graphic 32" descr="Caret Up with solid fill">
              <a:extLst>
                <a:ext uri="{FF2B5EF4-FFF2-40B4-BE49-F238E27FC236}">
                  <a16:creationId xmlns:a16="http://schemas.microsoft.com/office/drawing/2014/main" id="{B1354012-E3F2-B430-1C4E-2ABA02329F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86974" y="1849772"/>
              <a:ext cx="725648" cy="725648"/>
            </a:xfrm>
            <a:prstGeom prst="rect">
              <a:avLst/>
            </a:prstGeom>
          </p:spPr>
        </p:pic>
      </p:grpSp>
      <p:grpSp>
        <p:nvGrpSpPr>
          <p:cNvPr id="38" name="Group 37">
            <a:extLst>
              <a:ext uri="{FF2B5EF4-FFF2-40B4-BE49-F238E27FC236}">
                <a16:creationId xmlns:a16="http://schemas.microsoft.com/office/drawing/2014/main" id="{1553D6DF-68EC-BBE4-8E04-B236C145EE41}"/>
              </a:ext>
            </a:extLst>
          </p:cNvPr>
          <p:cNvGrpSpPr/>
          <p:nvPr/>
        </p:nvGrpSpPr>
        <p:grpSpPr>
          <a:xfrm>
            <a:off x="3771333" y="1552239"/>
            <a:ext cx="494272" cy="592342"/>
            <a:chOff x="5014663" y="2079281"/>
            <a:chExt cx="725648" cy="851483"/>
          </a:xfrm>
        </p:grpSpPr>
        <p:pic>
          <p:nvPicPr>
            <p:cNvPr id="36" name="Graphic 3" descr="Caret Up with solid fill">
              <a:extLst>
                <a:ext uri="{FF2B5EF4-FFF2-40B4-BE49-F238E27FC236}">
                  <a16:creationId xmlns:a16="http://schemas.microsoft.com/office/drawing/2014/main" id="{595E7875-1CFA-5655-BB07-0510265BE0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14663" y="2205116"/>
              <a:ext cx="725648" cy="725648"/>
            </a:xfrm>
            <a:prstGeom prst="rect">
              <a:avLst/>
            </a:prstGeom>
          </p:spPr>
        </p:pic>
        <p:pic>
          <p:nvPicPr>
            <p:cNvPr id="37" name="Graphic 4" descr="Caret Up with solid fill">
              <a:extLst>
                <a:ext uri="{FF2B5EF4-FFF2-40B4-BE49-F238E27FC236}">
                  <a16:creationId xmlns:a16="http://schemas.microsoft.com/office/drawing/2014/main" id="{636DC9F3-A72B-E408-FD11-540EDB6E64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14663" y="2079281"/>
              <a:ext cx="725648" cy="725648"/>
            </a:xfrm>
            <a:prstGeom prst="rect">
              <a:avLst/>
            </a:prstGeom>
          </p:spPr>
        </p:pic>
      </p:grpSp>
      <p:pic>
        <p:nvPicPr>
          <p:cNvPr id="40" name="Graphic 15" descr="Caret Up with solid fill">
            <a:extLst>
              <a:ext uri="{FF2B5EF4-FFF2-40B4-BE49-F238E27FC236}">
                <a16:creationId xmlns:a16="http://schemas.microsoft.com/office/drawing/2014/main" id="{9518B596-B6AC-60B1-09BB-5465C846751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1288" y="1661431"/>
            <a:ext cx="494273" cy="475762"/>
          </a:xfrm>
          <a:prstGeom prst="rect">
            <a:avLst/>
          </a:prstGeom>
        </p:spPr>
      </p:pic>
      <p:sp>
        <p:nvSpPr>
          <p:cNvPr id="3" name="TextBox 2">
            <a:extLst>
              <a:ext uri="{FF2B5EF4-FFF2-40B4-BE49-F238E27FC236}">
                <a16:creationId xmlns:a16="http://schemas.microsoft.com/office/drawing/2014/main" id="{C4B99E6E-C631-7640-A34E-3081344E8D19}"/>
              </a:ext>
            </a:extLst>
          </p:cNvPr>
          <p:cNvSpPr txBox="1"/>
          <p:nvPr/>
        </p:nvSpPr>
        <p:spPr>
          <a:xfrm>
            <a:off x="5687262" y="244860"/>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ea typeface="Roboto"/>
                <a:cs typeface="Roboto"/>
              </a:rPr>
              <a:t>New in 2024:</a:t>
            </a:r>
            <a:r>
              <a:rPr lang="en-US" dirty="0">
                <a:ea typeface="Roboto"/>
                <a:cs typeface="Roboto"/>
              </a:rPr>
              <a:t> </a:t>
            </a:r>
            <a:r>
              <a:rPr lang="en-US" dirty="0">
                <a:ea typeface="Roboto"/>
                <a:cs typeface="Roboto"/>
                <a:hlinkClick r:id="rId5"/>
              </a:rPr>
              <a:t>Infographic</a:t>
            </a:r>
            <a:r>
              <a:rPr lang="en-US" dirty="0">
                <a:ea typeface="Roboto"/>
                <a:cs typeface="Roboto"/>
              </a:rPr>
              <a:t> provides snapshot of university-wide results</a:t>
            </a:r>
          </a:p>
        </p:txBody>
      </p:sp>
    </p:spTree>
    <p:extLst>
      <p:ext uri="{BB962C8B-B14F-4D97-AF65-F5344CB8AC3E}">
        <p14:creationId xmlns:p14="http://schemas.microsoft.com/office/powerpoint/2010/main" val="1474431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6D2A3-A18F-E967-E1F1-DF0CCB0DB265}"/>
              </a:ext>
            </a:extLst>
          </p:cNvPr>
          <p:cNvSpPr>
            <a:spLocks noGrp="1"/>
          </p:cNvSpPr>
          <p:nvPr>
            <p:ph type="title"/>
          </p:nvPr>
        </p:nvSpPr>
        <p:spPr/>
        <p:txBody>
          <a:bodyPr>
            <a:normAutofit fontScale="90000"/>
          </a:bodyPr>
          <a:lstStyle/>
          <a:p>
            <a:r>
              <a:rPr lang="en-US" dirty="0">
                <a:latin typeface="Roboto"/>
                <a:ea typeface="Roboto"/>
                <a:cs typeface="Arial"/>
              </a:rPr>
              <a:t>2024 results by theme: Goal Clarity</a:t>
            </a:r>
            <a:br>
              <a:rPr lang="en-US" dirty="0">
                <a:latin typeface="Roboto"/>
                <a:ea typeface="Roboto"/>
                <a:cs typeface="Arial"/>
              </a:rPr>
            </a:br>
            <a:r>
              <a:rPr lang="en-US" sz="2200" dirty="0">
                <a:latin typeface="Roboto"/>
                <a:ea typeface="Roboto"/>
                <a:cs typeface="Arial"/>
              </a:rPr>
              <a:t>&lt;insert org specific data&gt;</a:t>
            </a:r>
            <a:br>
              <a:rPr lang="en-US" sz="2700" dirty="0">
                <a:latin typeface="Roboto"/>
                <a:ea typeface="Roboto"/>
                <a:cs typeface="Arial"/>
              </a:rPr>
            </a:br>
            <a:endParaRPr lang="en-US" sz="2700" b="0">
              <a:latin typeface="Roboto"/>
              <a:ea typeface="Roboto"/>
              <a:cs typeface="Arial"/>
            </a:endParaRPr>
          </a:p>
        </p:txBody>
      </p:sp>
      <p:graphicFrame>
        <p:nvGraphicFramePr>
          <p:cNvPr id="4" name="Content Placeholder 3">
            <a:extLst>
              <a:ext uri="{FF2B5EF4-FFF2-40B4-BE49-F238E27FC236}">
                <a16:creationId xmlns:a16="http://schemas.microsoft.com/office/drawing/2014/main" id="{1A0D2ED4-4878-C044-96B9-9FE3DBB18ADA}"/>
              </a:ext>
            </a:extLst>
          </p:cNvPr>
          <p:cNvGraphicFramePr>
            <a:graphicFrameLocks noGrp="1"/>
          </p:cNvGraphicFramePr>
          <p:nvPr>
            <p:ph idx="10"/>
            <p:extLst>
              <p:ext uri="{D42A27DB-BD31-4B8C-83A1-F6EECF244321}">
                <p14:modId xmlns:p14="http://schemas.microsoft.com/office/powerpoint/2010/main" val="2105273957"/>
              </p:ext>
            </p:extLst>
          </p:nvPr>
        </p:nvGraphicFramePr>
        <p:xfrm>
          <a:off x="782135" y="2308809"/>
          <a:ext cx="7627799" cy="1808432"/>
        </p:xfrm>
        <a:graphic>
          <a:graphicData uri="http://schemas.openxmlformats.org/drawingml/2006/table">
            <a:tbl>
              <a:tblPr firstRow="1" bandRow="1">
                <a:tableStyleId>{69C7853C-536D-4A76-A0AE-DD22124D55A5}</a:tableStyleId>
              </a:tblPr>
              <a:tblGrid>
                <a:gridCol w="3869421">
                  <a:extLst>
                    <a:ext uri="{9D8B030D-6E8A-4147-A177-3AD203B41FA5}">
                      <a16:colId xmlns:a16="http://schemas.microsoft.com/office/drawing/2014/main" val="3582728638"/>
                    </a:ext>
                  </a:extLst>
                </a:gridCol>
                <a:gridCol w="1879189">
                  <a:extLst>
                    <a:ext uri="{9D8B030D-6E8A-4147-A177-3AD203B41FA5}">
                      <a16:colId xmlns:a16="http://schemas.microsoft.com/office/drawing/2014/main" val="3070447632"/>
                    </a:ext>
                  </a:extLst>
                </a:gridCol>
                <a:gridCol w="1879189">
                  <a:extLst>
                    <a:ext uri="{9D8B030D-6E8A-4147-A177-3AD203B41FA5}">
                      <a16:colId xmlns:a16="http://schemas.microsoft.com/office/drawing/2014/main" val="544041492"/>
                    </a:ext>
                  </a:extLst>
                </a:gridCol>
              </a:tblGrid>
              <a:tr h="325073">
                <a:tc>
                  <a:txBody>
                    <a:bodyPr/>
                    <a:lstStyle/>
                    <a:p>
                      <a:pPr algn="ctr"/>
                      <a:r>
                        <a:rPr lang="en-US" sz="1300">
                          <a:solidFill>
                            <a:srgbClr val="000000"/>
                          </a:solidFill>
                        </a:rPr>
                        <a:t>Related Survey Questions</a:t>
                      </a:r>
                    </a:p>
                  </a:txBody>
                  <a:tcPr>
                    <a:lnL w="3175">
                      <a:solidFill>
                        <a:schemeClr val="bg1"/>
                      </a:solidFill>
                    </a:lnL>
                    <a:lnR w="3175">
                      <a:solidFill>
                        <a:schemeClr val="bg1"/>
                      </a:solidFill>
                    </a:lnR>
                    <a:lnT w="3175">
                      <a:solidFill>
                        <a:schemeClr val="bg1"/>
                      </a:solidFill>
                    </a:lnT>
                    <a:lnB w="3175">
                      <a:solidFill>
                        <a:schemeClr val="bg1"/>
                      </a:solidFill>
                    </a:lnB>
                  </a:tcPr>
                </a:tc>
                <a:tc>
                  <a:txBody>
                    <a:bodyPr/>
                    <a:lstStyle/>
                    <a:p>
                      <a:pPr algn="ctr"/>
                      <a:r>
                        <a:rPr lang="en-US" sz="1300">
                          <a:solidFill>
                            <a:srgbClr val="000000"/>
                          </a:solidFill>
                        </a:rPr>
                        <a:t>2024</a:t>
                      </a:r>
                    </a:p>
                  </a:txBody>
                  <a:tcPr>
                    <a:lnL w="3175">
                      <a:solidFill>
                        <a:schemeClr val="bg1"/>
                      </a:solidFill>
                    </a:lnL>
                    <a:lnR w="3175">
                      <a:solidFill>
                        <a:schemeClr val="bg1"/>
                      </a:solidFill>
                    </a:lnR>
                    <a:lnT w="3175">
                      <a:solidFill>
                        <a:schemeClr val="bg1"/>
                      </a:solidFill>
                    </a:lnT>
                    <a:lnB w="3175">
                      <a:solidFill>
                        <a:schemeClr val="tx1"/>
                      </a:solidFill>
                    </a:lnB>
                  </a:tcPr>
                </a:tc>
                <a:tc>
                  <a:txBody>
                    <a:bodyPr/>
                    <a:lstStyle/>
                    <a:p>
                      <a:pPr algn="ctr"/>
                      <a:r>
                        <a:rPr lang="en-US" sz="1300">
                          <a:solidFill>
                            <a:srgbClr val="000000"/>
                          </a:solidFill>
                        </a:rPr>
                        <a:t>Trend*</a:t>
                      </a:r>
                    </a:p>
                  </a:txBody>
                  <a:tcPr>
                    <a:lnL w="3175">
                      <a:solidFill>
                        <a:schemeClr val="bg1"/>
                      </a:solidFill>
                    </a:lnL>
                    <a:lnR w="3175">
                      <a:solidFill>
                        <a:schemeClr val="bg1"/>
                      </a:solidFill>
                    </a:lnR>
                    <a:lnT w="3175">
                      <a:solidFill>
                        <a:schemeClr val="bg1"/>
                      </a:solidFill>
                    </a:lnT>
                    <a:lnB w="3175">
                      <a:solidFill>
                        <a:schemeClr val="tx1"/>
                      </a:solidFill>
                    </a:lnB>
                  </a:tcPr>
                </a:tc>
                <a:extLst>
                  <a:ext uri="{0D108BD9-81ED-4DB2-BD59-A6C34878D82A}">
                    <a16:rowId xmlns:a16="http://schemas.microsoft.com/office/drawing/2014/main" val="2967627443"/>
                  </a:ext>
                </a:extLst>
              </a:tr>
              <a:tr h="370840">
                <a:tc>
                  <a:txBody>
                    <a:bodyPr/>
                    <a:lstStyle/>
                    <a:p>
                      <a:r>
                        <a:rPr lang="en-US" sz="1200">
                          <a:solidFill>
                            <a:srgbClr val="000000"/>
                          </a:solidFill>
                        </a:rPr>
                        <a:t>Q1: I know my work expectations</a:t>
                      </a:r>
                    </a:p>
                  </a:txBody>
                  <a:tcPr>
                    <a:lnL w="3175">
                      <a:solidFill>
                        <a:schemeClr val="bg1"/>
                      </a:solidFill>
                    </a:lnL>
                    <a:lnR w="3175">
                      <a:solidFill>
                        <a:schemeClr val="tx1"/>
                      </a:solidFill>
                    </a:lnR>
                    <a:lnT w="3175">
                      <a:solidFill>
                        <a:schemeClr val="bg1"/>
                      </a:solidFill>
                    </a:lnT>
                    <a:lnB w="3175">
                      <a:solidFill>
                        <a:schemeClr val="bg1"/>
                      </a:solidFill>
                    </a:lnB>
                  </a:tcPr>
                </a:tc>
                <a:tc>
                  <a:txBody>
                    <a:bodyPr/>
                    <a:lstStyle/>
                    <a:p>
                      <a:pPr algn="ctr"/>
                      <a:r>
                        <a:rPr lang="en-US" i="0"/>
                        <a:t>96%</a:t>
                      </a:r>
                    </a:p>
                  </a:txBody>
                  <a:tcPr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tc>
                  <a:txBody>
                    <a:bodyPr/>
                    <a:lstStyle/>
                    <a:p>
                      <a:pPr algn="ctr"/>
                      <a:r>
                        <a:rPr lang="en-US" i="0">
                          <a:solidFill>
                            <a:srgbClr val="005632"/>
                          </a:solidFill>
                        </a:rPr>
                        <a:t>+1</a:t>
                      </a:r>
                    </a:p>
                  </a:txBody>
                  <a:tcPr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extLst>
                  <a:ext uri="{0D108BD9-81ED-4DB2-BD59-A6C34878D82A}">
                    <a16:rowId xmlns:a16="http://schemas.microsoft.com/office/drawing/2014/main" val="1013621984"/>
                  </a:ext>
                </a:extLst>
              </a:tr>
              <a:tr h="370840">
                <a:tc>
                  <a:txBody>
                    <a:bodyPr/>
                    <a:lstStyle/>
                    <a:p>
                      <a:r>
                        <a:rPr lang="en-US" sz="1200"/>
                        <a:t>Q9: My unit goals are clear</a:t>
                      </a:r>
                    </a:p>
                  </a:txBody>
                  <a:tcPr>
                    <a:lnL w="3175">
                      <a:solidFill>
                        <a:schemeClr val="bg1"/>
                      </a:solidFill>
                    </a:lnL>
                    <a:lnR w="3175">
                      <a:solidFill>
                        <a:schemeClr val="tx1"/>
                      </a:solidFill>
                    </a:lnR>
                    <a:lnT w="3175">
                      <a:solidFill>
                        <a:schemeClr val="bg1"/>
                      </a:solidFill>
                    </a:lnT>
                    <a:lnB w="3175">
                      <a:solidFill>
                        <a:schemeClr val="bg1"/>
                      </a:solidFill>
                    </a:lnB>
                  </a:tcPr>
                </a:tc>
                <a:tc>
                  <a:txBody>
                    <a:bodyPr/>
                    <a:lstStyle/>
                    <a:p>
                      <a:pPr algn="ctr"/>
                      <a:endParaRPr lang="en-US"/>
                    </a:p>
                  </a:txBody>
                  <a:tcPr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tc>
                  <a:txBody>
                    <a:bodyPr/>
                    <a:lstStyle/>
                    <a:p>
                      <a:pPr algn="ctr"/>
                      <a:endParaRPr lang="en-US"/>
                    </a:p>
                  </a:txBody>
                  <a:tcPr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extLst>
                  <a:ext uri="{0D108BD9-81ED-4DB2-BD59-A6C34878D82A}">
                    <a16:rowId xmlns:a16="http://schemas.microsoft.com/office/drawing/2014/main" val="46202622"/>
                  </a:ext>
                </a:extLst>
              </a:tr>
              <a:tr h="370840">
                <a:tc>
                  <a:txBody>
                    <a:bodyPr/>
                    <a:lstStyle/>
                    <a:p>
                      <a:r>
                        <a:rPr lang="en-US" sz="1200"/>
                        <a:t>Q10: My unit focuses on excellent service</a:t>
                      </a:r>
                    </a:p>
                  </a:txBody>
                  <a:tcPr>
                    <a:lnL w="3175">
                      <a:solidFill>
                        <a:schemeClr val="bg1"/>
                      </a:solidFill>
                    </a:lnL>
                    <a:lnR w="3175">
                      <a:solidFill>
                        <a:schemeClr val="tx1"/>
                      </a:solidFill>
                    </a:lnR>
                    <a:lnT w="3175">
                      <a:solidFill>
                        <a:schemeClr val="bg1"/>
                      </a:solidFill>
                    </a:lnT>
                    <a:lnB w="3175">
                      <a:solidFill>
                        <a:schemeClr val="bg1"/>
                      </a:solidFill>
                    </a:lnB>
                  </a:tcPr>
                </a:tc>
                <a:tc>
                  <a:txBody>
                    <a:bodyPr/>
                    <a:lstStyle/>
                    <a:p>
                      <a:pPr algn="ctr"/>
                      <a:endParaRPr lang="en-US"/>
                    </a:p>
                  </a:txBody>
                  <a:tcPr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tc>
                  <a:txBody>
                    <a:bodyPr/>
                    <a:lstStyle/>
                    <a:p>
                      <a:pPr algn="ctr"/>
                      <a:endParaRPr lang="en-US"/>
                    </a:p>
                  </a:txBody>
                  <a:tcPr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extLst>
                  <a:ext uri="{0D108BD9-81ED-4DB2-BD59-A6C34878D82A}">
                    <a16:rowId xmlns:a16="http://schemas.microsoft.com/office/drawing/2014/main" val="3882558416"/>
                  </a:ext>
                </a:extLst>
              </a:tr>
              <a:tr h="370839">
                <a:tc>
                  <a:txBody>
                    <a:bodyPr/>
                    <a:lstStyle/>
                    <a:p>
                      <a:pPr lvl="0">
                        <a:buNone/>
                      </a:pPr>
                      <a:r>
                        <a:rPr lang="en-US" sz="1200"/>
                        <a:t>Q19: Understand how job fits mission of UI</a:t>
                      </a:r>
                    </a:p>
                  </a:txBody>
                  <a:tcPr>
                    <a:lnL w="3175">
                      <a:solidFill>
                        <a:schemeClr val="bg1"/>
                      </a:solidFill>
                    </a:lnL>
                    <a:lnR w="3175">
                      <a:solidFill>
                        <a:schemeClr val="tx1"/>
                      </a:solidFill>
                    </a:lnR>
                    <a:lnT w="3175">
                      <a:solidFill>
                        <a:schemeClr val="bg1"/>
                      </a:solidFill>
                    </a:lnT>
                    <a:lnB w="3175">
                      <a:solidFill>
                        <a:schemeClr val="bg1"/>
                      </a:solidFill>
                    </a:lnB>
                  </a:tcPr>
                </a:tc>
                <a:tc>
                  <a:txBody>
                    <a:bodyPr/>
                    <a:lstStyle/>
                    <a:p>
                      <a:pPr lvl="0" algn="ctr">
                        <a:buNone/>
                      </a:pPr>
                      <a:endParaRPr lang="en-US"/>
                    </a:p>
                  </a:txBody>
                  <a:tcPr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tc>
                  <a:txBody>
                    <a:bodyPr/>
                    <a:lstStyle/>
                    <a:p>
                      <a:pPr lvl="0" algn="ctr">
                        <a:buNone/>
                      </a:pPr>
                      <a:endParaRPr lang="en-US"/>
                    </a:p>
                  </a:txBody>
                  <a:tcPr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extLst>
                  <a:ext uri="{0D108BD9-81ED-4DB2-BD59-A6C34878D82A}">
                    <a16:rowId xmlns:a16="http://schemas.microsoft.com/office/drawing/2014/main" val="2036359476"/>
                  </a:ext>
                </a:extLst>
              </a:tr>
            </a:tbl>
          </a:graphicData>
        </a:graphic>
      </p:graphicFrame>
      <p:sp>
        <p:nvSpPr>
          <p:cNvPr id="10" name="Rectangle 9">
            <a:extLst>
              <a:ext uri="{FF2B5EF4-FFF2-40B4-BE49-F238E27FC236}">
                <a16:creationId xmlns:a16="http://schemas.microsoft.com/office/drawing/2014/main" id="{047AFE96-AEBB-1677-0CEE-CC9FFD8F4ADF}"/>
              </a:ext>
            </a:extLst>
          </p:cNvPr>
          <p:cNvSpPr/>
          <p:nvPr/>
        </p:nvSpPr>
        <p:spPr>
          <a:xfrm>
            <a:off x="1769675" y="1717377"/>
            <a:ext cx="5614319" cy="39026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ea typeface="Roboto"/>
              </a:rPr>
              <a:t>Goal Clarity</a:t>
            </a:r>
          </a:p>
        </p:txBody>
      </p:sp>
      <p:sp>
        <p:nvSpPr>
          <p:cNvPr id="14" name="TextBox 13">
            <a:extLst>
              <a:ext uri="{FF2B5EF4-FFF2-40B4-BE49-F238E27FC236}">
                <a16:creationId xmlns:a16="http://schemas.microsoft.com/office/drawing/2014/main" id="{A35373F4-C2C5-60EF-0C1D-4F76EB634B08}"/>
              </a:ext>
            </a:extLst>
          </p:cNvPr>
          <p:cNvSpPr txBox="1"/>
          <p:nvPr/>
        </p:nvSpPr>
        <p:spPr>
          <a:xfrm>
            <a:off x="3788780" y="5260153"/>
            <a:ext cx="463381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dirty="0"/>
              <a:t>*Trend means the shift in percentage points compared to the 2022 survey.</a:t>
            </a:r>
            <a:endParaRPr lang="en-US" dirty="0"/>
          </a:p>
          <a:p>
            <a:pPr algn="r"/>
            <a:endParaRPr lang="en-US" sz="1200">
              <a:ea typeface="Roboto"/>
            </a:endParaRPr>
          </a:p>
        </p:txBody>
      </p:sp>
      <p:sp>
        <p:nvSpPr>
          <p:cNvPr id="3" name="TextBox 2">
            <a:extLst>
              <a:ext uri="{FF2B5EF4-FFF2-40B4-BE49-F238E27FC236}">
                <a16:creationId xmlns:a16="http://schemas.microsoft.com/office/drawing/2014/main" id="{47F01E46-B0BD-B6D0-B908-23F57A39F21E}"/>
              </a:ext>
            </a:extLst>
          </p:cNvPr>
          <p:cNvSpPr txBox="1"/>
          <p:nvPr/>
        </p:nvSpPr>
        <p:spPr>
          <a:xfrm>
            <a:off x="4066158" y="5786219"/>
            <a:ext cx="115220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dirty="0"/>
              <a:t>**</a:t>
            </a:r>
            <a:r>
              <a:rPr lang="en-US" sz="1200" dirty="0">
                <a:hlinkClick r:id="rId2"/>
              </a:rPr>
              <a:t>Infographic</a:t>
            </a:r>
            <a:endParaRPr lang="en-US" sz="1200" dirty="0">
              <a:ea typeface="Roboto"/>
            </a:endParaRPr>
          </a:p>
          <a:p>
            <a:pPr algn="r"/>
            <a:endParaRPr lang="en-US" sz="1200">
              <a:ea typeface="Roboto"/>
            </a:endParaRPr>
          </a:p>
        </p:txBody>
      </p:sp>
    </p:spTree>
    <p:extLst>
      <p:ext uri="{BB962C8B-B14F-4D97-AF65-F5344CB8AC3E}">
        <p14:creationId xmlns:p14="http://schemas.microsoft.com/office/powerpoint/2010/main" val="1886755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A6025-BA99-B020-5363-52A1C3887895}"/>
              </a:ext>
            </a:extLst>
          </p:cNvPr>
          <p:cNvSpPr>
            <a:spLocks noGrp="1"/>
          </p:cNvSpPr>
          <p:nvPr>
            <p:ph type="title"/>
          </p:nvPr>
        </p:nvSpPr>
        <p:spPr/>
        <p:txBody>
          <a:bodyPr/>
          <a:lstStyle/>
          <a:p>
            <a:r>
              <a:rPr lang="en-US" sz="3000" dirty="0">
                <a:latin typeface="Roboto"/>
                <a:ea typeface="Roboto"/>
                <a:cs typeface="Arial"/>
              </a:rPr>
              <a:t>2024 results by theme: Institutional Satisfaction</a:t>
            </a:r>
            <a:r>
              <a:rPr lang="en-US" dirty="0">
                <a:latin typeface="Roboto"/>
                <a:ea typeface="Roboto"/>
                <a:cs typeface="Arial"/>
              </a:rPr>
              <a:t> </a:t>
            </a:r>
            <a:r>
              <a:rPr lang="en-US" sz="2000" dirty="0">
                <a:latin typeface="Roboto"/>
                <a:ea typeface="Roboto"/>
                <a:cs typeface="Arial"/>
              </a:rPr>
              <a:t>&lt;insert org specific data&gt;</a:t>
            </a:r>
            <a:endParaRPr lang="en-US" sz="2000"/>
          </a:p>
        </p:txBody>
      </p:sp>
      <p:graphicFrame>
        <p:nvGraphicFramePr>
          <p:cNvPr id="6" name="Content Placeholder 3">
            <a:extLst>
              <a:ext uri="{FF2B5EF4-FFF2-40B4-BE49-F238E27FC236}">
                <a16:creationId xmlns:a16="http://schemas.microsoft.com/office/drawing/2014/main" id="{BF56E08A-FEB4-58C9-F31A-6060FBBDDDF3}"/>
              </a:ext>
            </a:extLst>
          </p:cNvPr>
          <p:cNvGraphicFramePr>
            <a:graphicFrameLocks/>
          </p:cNvGraphicFramePr>
          <p:nvPr>
            <p:extLst>
              <p:ext uri="{D42A27DB-BD31-4B8C-83A1-F6EECF244321}">
                <p14:modId xmlns:p14="http://schemas.microsoft.com/office/powerpoint/2010/main" val="3654147734"/>
              </p:ext>
            </p:extLst>
          </p:nvPr>
        </p:nvGraphicFramePr>
        <p:xfrm>
          <a:off x="761156" y="2557182"/>
          <a:ext cx="7627799" cy="1437593"/>
        </p:xfrm>
        <a:graphic>
          <a:graphicData uri="http://schemas.openxmlformats.org/drawingml/2006/table">
            <a:tbl>
              <a:tblPr firstRow="1" bandRow="1">
                <a:tableStyleId>{69C7853C-536D-4A76-A0AE-DD22124D55A5}</a:tableStyleId>
              </a:tblPr>
              <a:tblGrid>
                <a:gridCol w="3869421">
                  <a:extLst>
                    <a:ext uri="{9D8B030D-6E8A-4147-A177-3AD203B41FA5}">
                      <a16:colId xmlns:a16="http://schemas.microsoft.com/office/drawing/2014/main" val="3582728638"/>
                    </a:ext>
                  </a:extLst>
                </a:gridCol>
                <a:gridCol w="1879189">
                  <a:extLst>
                    <a:ext uri="{9D8B030D-6E8A-4147-A177-3AD203B41FA5}">
                      <a16:colId xmlns:a16="http://schemas.microsoft.com/office/drawing/2014/main" val="3070447632"/>
                    </a:ext>
                  </a:extLst>
                </a:gridCol>
                <a:gridCol w="1879189">
                  <a:extLst>
                    <a:ext uri="{9D8B030D-6E8A-4147-A177-3AD203B41FA5}">
                      <a16:colId xmlns:a16="http://schemas.microsoft.com/office/drawing/2014/main" val="544041492"/>
                    </a:ext>
                  </a:extLst>
                </a:gridCol>
              </a:tblGrid>
              <a:tr h="325073">
                <a:tc>
                  <a:txBody>
                    <a:bodyPr/>
                    <a:lstStyle/>
                    <a:p>
                      <a:pPr algn="ctr"/>
                      <a:r>
                        <a:rPr lang="en-US" sz="1300">
                          <a:solidFill>
                            <a:srgbClr val="000000"/>
                          </a:solidFill>
                        </a:rPr>
                        <a:t>Related Survey Questions</a:t>
                      </a:r>
                    </a:p>
                  </a:txBody>
                  <a:tcPr>
                    <a:lnL w="3175">
                      <a:solidFill>
                        <a:schemeClr val="bg1"/>
                      </a:solidFill>
                    </a:lnL>
                    <a:lnR w="3175">
                      <a:solidFill>
                        <a:schemeClr val="bg1"/>
                      </a:solidFill>
                    </a:lnR>
                    <a:lnT w="3175">
                      <a:solidFill>
                        <a:schemeClr val="bg1"/>
                      </a:solidFill>
                    </a:lnT>
                    <a:lnB w="3175">
                      <a:solidFill>
                        <a:schemeClr val="bg1"/>
                      </a:solidFill>
                    </a:lnB>
                  </a:tcPr>
                </a:tc>
                <a:tc>
                  <a:txBody>
                    <a:bodyPr/>
                    <a:lstStyle/>
                    <a:p>
                      <a:pPr algn="ctr"/>
                      <a:r>
                        <a:rPr lang="en-US" sz="1300">
                          <a:solidFill>
                            <a:srgbClr val="000000"/>
                          </a:solidFill>
                        </a:rPr>
                        <a:t>2024</a:t>
                      </a:r>
                    </a:p>
                  </a:txBody>
                  <a:tcPr>
                    <a:lnL w="3175">
                      <a:solidFill>
                        <a:schemeClr val="bg1"/>
                      </a:solidFill>
                    </a:lnL>
                    <a:lnR w="3175">
                      <a:solidFill>
                        <a:schemeClr val="bg1"/>
                      </a:solidFill>
                    </a:lnR>
                    <a:lnT w="3175">
                      <a:solidFill>
                        <a:schemeClr val="bg1"/>
                      </a:solidFill>
                    </a:lnT>
                    <a:lnB w="3175">
                      <a:solidFill>
                        <a:schemeClr val="tx1"/>
                      </a:solidFill>
                    </a:lnB>
                  </a:tcPr>
                </a:tc>
                <a:tc>
                  <a:txBody>
                    <a:bodyPr/>
                    <a:lstStyle/>
                    <a:p>
                      <a:pPr algn="ctr"/>
                      <a:r>
                        <a:rPr lang="en-US" sz="1300">
                          <a:solidFill>
                            <a:srgbClr val="000000"/>
                          </a:solidFill>
                        </a:rPr>
                        <a:t>Trend*</a:t>
                      </a:r>
                    </a:p>
                  </a:txBody>
                  <a:tcPr>
                    <a:lnL w="3175">
                      <a:solidFill>
                        <a:schemeClr val="bg1"/>
                      </a:solidFill>
                    </a:lnL>
                    <a:lnR w="3175">
                      <a:solidFill>
                        <a:schemeClr val="bg1"/>
                      </a:solidFill>
                    </a:lnR>
                    <a:lnT w="3175">
                      <a:solidFill>
                        <a:schemeClr val="bg1"/>
                      </a:solidFill>
                    </a:lnT>
                    <a:lnB w="3175">
                      <a:solidFill>
                        <a:schemeClr val="tx1"/>
                      </a:solidFill>
                    </a:lnB>
                  </a:tcPr>
                </a:tc>
                <a:extLst>
                  <a:ext uri="{0D108BD9-81ED-4DB2-BD59-A6C34878D82A}">
                    <a16:rowId xmlns:a16="http://schemas.microsoft.com/office/drawing/2014/main" val="2967627443"/>
                  </a:ext>
                </a:extLst>
              </a:tr>
              <a:tr h="370840">
                <a:tc>
                  <a:txBody>
                    <a:bodyPr/>
                    <a:lstStyle/>
                    <a:p>
                      <a:pPr lvl="0">
                        <a:buNone/>
                      </a:pPr>
                      <a:r>
                        <a:rPr lang="en-US" sz="1200" u="none" strike="noStrike" noProof="0">
                          <a:solidFill>
                            <a:srgbClr val="000000"/>
                          </a:solidFill>
                        </a:rPr>
                        <a:t>Q20: UI recognizes accomplishments</a:t>
                      </a:r>
                      <a:endParaRPr lang="en-US" sz="1200">
                        <a:solidFill>
                          <a:srgbClr val="000000"/>
                        </a:solidFill>
                      </a:endParaRPr>
                    </a:p>
                  </a:txBody>
                  <a:tcPr>
                    <a:lnL w="3175">
                      <a:solidFill>
                        <a:schemeClr val="bg1"/>
                      </a:solidFill>
                    </a:lnL>
                    <a:lnR w="3175">
                      <a:solidFill>
                        <a:schemeClr val="tx1"/>
                      </a:solidFill>
                    </a:lnR>
                    <a:lnT w="3175">
                      <a:solidFill>
                        <a:schemeClr val="bg1"/>
                      </a:solidFill>
                    </a:lnT>
                    <a:lnB w="3175">
                      <a:solidFill>
                        <a:schemeClr val="bg1"/>
                      </a:solidFill>
                    </a:lnB>
                  </a:tcPr>
                </a:tc>
                <a:tc>
                  <a:txBody>
                    <a:bodyPr/>
                    <a:lstStyle/>
                    <a:p>
                      <a:pPr algn="ctr"/>
                      <a:r>
                        <a:rPr lang="en-US"/>
                        <a:t>72%</a:t>
                      </a:r>
                    </a:p>
                  </a:txBody>
                  <a:tcPr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tc>
                  <a:txBody>
                    <a:bodyPr/>
                    <a:lstStyle/>
                    <a:p>
                      <a:pPr algn="ctr"/>
                      <a:r>
                        <a:rPr lang="en-US">
                          <a:solidFill>
                            <a:srgbClr val="000000"/>
                          </a:solidFill>
                        </a:rPr>
                        <a:t>=</a:t>
                      </a:r>
                    </a:p>
                  </a:txBody>
                  <a:tcPr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extLst>
                  <a:ext uri="{0D108BD9-81ED-4DB2-BD59-A6C34878D82A}">
                    <a16:rowId xmlns:a16="http://schemas.microsoft.com/office/drawing/2014/main" val="1013621984"/>
                  </a:ext>
                </a:extLst>
              </a:tr>
              <a:tr h="370840">
                <a:tc>
                  <a:txBody>
                    <a:bodyPr/>
                    <a:lstStyle/>
                    <a:p>
                      <a:pPr lvl="0">
                        <a:buNone/>
                      </a:pPr>
                      <a:r>
                        <a:rPr lang="en-US" sz="1200" u="none" strike="noStrike" noProof="0">
                          <a:solidFill>
                            <a:srgbClr val="000000"/>
                          </a:solidFill>
                        </a:rPr>
                        <a:t>Q21: I can pursue career goals at UI</a:t>
                      </a:r>
                      <a:endParaRPr lang="en-US" sz="1200"/>
                    </a:p>
                  </a:txBody>
                  <a:tcPr>
                    <a:lnL w="3175">
                      <a:solidFill>
                        <a:schemeClr val="bg1"/>
                      </a:solidFill>
                    </a:lnL>
                    <a:lnR w="3175">
                      <a:solidFill>
                        <a:schemeClr val="tx1"/>
                      </a:solidFill>
                    </a:lnR>
                    <a:lnT w="3175">
                      <a:solidFill>
                        <a:schemeClr val="bg1"/>
                      </a:solidFill>
                    </a:lnT>
                    <a:lnB w="3175">
                      <a:solidFill>
                        <a:schemeClr val="bg1"/>
                      </a:solidFill>
                    </a:lnB>
                  </a:tcPr>
                </a:tc>
                <a:tc>
                  <a:txBody>
                    <a:bodyPr/>
                    <a:lstStyle/>
                    <a:p>
                      <a:pPr algn="ctr"/>
                      <a:endParaRPr lang="en-US"/>
                    </a:p>
                  </a:txBody>
                  <a:tcPr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tc>
                  <a:txBody>
                    <a:bodyPr/>
                    <a:lstStyle/>
                    <a:p>
                      <a:pPr algn="ctr"/>
                      <a:endParaRPr lang="en-US"/>
                    </a:p>
                  </a:txBody>
                  <a:tcPr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extLst>
                  <a:ext uri="{0D108BD9-81ED-4DB2-BD59-A6C34878D82A}">
                    <a16:rowId xmlns:a16="http://schemas.microsoft.com/office/drawing/2014/main" val="46202622"/>
                  </a:ext>
                </a:extLst>
              </a:tr>
              <a:tr h="370840">
                <a:tc>
                  <a:txBody>
                    <a:bodyPr/>
                    <a:lstStyle/>
                    <a:p>
                      <a:pPr lvl="0">
                        <a:buNone/>
                      </a:pPr>
                      <a:r>
                        <a:rPr lang="en-US" sz="1200" u="none" strike="noStrike" noProof="0">
                          <a:solidFill>
                            <a:srgbClr val="000000"/>
                          </a:solidFill>
                        </a:rPr>
                        <a:t>Q24: Would recommend UI to a friend</a:t>
                      </a:r>
                      <a:endParaRPr lang="en-US" sz="1200"/>
                    </a:p>
                  </a:txBody>
                  <a:tcPr>
                    <a:lnL w="3175">
                      <a:solidFill>
                        <a:schemeClr val="bg1"/>
                      </a:solidFill>
                    </a:lnL>
                    <a:lnR w="3175">
                      <a:solidFill>
                        <a:schemeClr val="tx1"/>
                      </a:solidFill>
                    </a:lnR>
                    <a:lnT w="3175">
                      <a:solidFill>
                        <a:schemeClr val="bg1"/>
                      </a:solidFill>
                    </a:lnT>
                    <a:lnB w="3175">
                      <a:solidFill>
                        <a:schemeClr val="bg1"/>
                      </a:solidFill>
                    </a:lnB>
                  </a:tcPr>
                </a:tc>
                <a:tc>
                  <a:txBody>
                    <a:bodyPr/>
                    <a:lstStyle/>
                    <a:p>
                      <a:pPr algn="ctr"/>
                      <a:endParaRPr lang="en-US"/>
                    </a:p>
                  </a:txBody>
                  <a:tcPr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tc>
                  <a:txBody>
                    <a:bodyPr/>
                    <a:lstStyle/>
                    <a:p>
                      <a:pPr algn="ctr"/>
                      <a:endParaRPr lang="en-US"/>
                    </a:p>
                  </a:txBody>
                  <a:tcPr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extLst>
                  <a:ext uri="{0D108BD9-81ED-4DB2-BD59-A6C34878D82A}">
                    <a16:rowId xmlns:a16="http://schemas.microsoft.com/office/drawing/2014/main" val="3882558416"/>
                  </a:ext>
                </a:extLst>
              </a:tr>
            </a:tbl>
          </a:graphicData>
        </a:graphic>
      </p:graphicFrame>
      <p:sp>
        <p:nvSpPr>
          <p:cNvPr id="8" name="Rectangle 7">
            <a:extLst>
              <a:ext uri="{FF2B5EF4-FFF2-40B4-BE49-F238E27FC236}">
                <a16:creationId xmlns:a16="http://schemas.microsoft.com/office/drawing/2014/main" id="{8F0A76A0-6882-3759-9EBC-A3B7998870ED}"/>
              </a:ext>
            </a:extLst>
          </p:cNvPr>
          <p:cNvSpPr/>
          <p:nvPr/>
        </p:nvSpPr>
        <p:spPr>
          <a:xfrm>
            <a:off x="1769675" y="2053404"/>
            <a:ext cx="5614319" cy="39026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ea typeface="Roboto"/>
              </a:rPr>
              <a:t>Institutional Satisfaction</a:t>
            </a:r>
            <a:endParaRPr lang="en-US">
              <a:solidFill>
                <a:schemeClr val="tx1"/>
              </a:solidFill>
            </a:endParaRPr>
          </a:p>
        </p:txBody>
      </p:sp>
      <p:sp>
        <p:nvSpPr>
          <p:cNvPr id="4" name="TextBox 3">
            <a:extLst>
              <a:ext uri="{FF2B5EF4-FFF2-40B4-BE49-F238E27FC236}">
                <a16:creationId xmlns:a16="http://schemas.microsoft.com/office/drawing/2014/main" id="{7D856AA3-7263-4B34-307B-77702ADDF9E8}"/>
              </a:ext>
            </a:extLst>
          </p:cNvPr>
          <p:cNvSpPr txBox="1"/>
          <p:nvPr/>
        </p:nvSpPr>
        <p:spPr>
          <a:xfrm>
            <a:off x="3788780" y="5260153"/>
            <a:ext cx="463381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dirty="0"/>
              <a:t>*Trend means the shift in percentage points compared to the 2022 survey.</a:t>
            </a:r>
            <a:endParaRPr lang="en-US" dirty="0"/>
          </a:p>
          <a:p>
            <a:pPr algn="r"/>
            <a:endParaRPr lang="en-US" sz="1200">
              <a:ea typeface="Roboto"/>
            </a:endParaRPr>
          </a:p>
        </p:txBody>
      </p:sp>
      <p:sp>
        <p:nvSpPr>
          <p:cNvPr id="7" name="TextBox 6">
            <a:extLst>
              <a:ext uri="{FF2B5EF4-FFF2-40B4-BE49-F238E27FC236}">
                <a16:creationId xmlns:a16="http://schemas.microsoft.com/office/drawing/2014/main" id="{6EAC0CDC-CB03-5E2C-93E9-37CCD0578358}"/>
              </a:ext>
            </a:extLst>
          </p:cNvPr>
          <p:cNvSpPr txBox="1"/>
          <p:nvPr/>
        </p:nvSpPr>
        <p:spPr>
          <a:xfrm>
            <a:off x="4066158" y="5786219"/>
            <a:ext cx="115220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a:t>**</a:t>
            </a:r>
            <a:r>
              <a:rPr lang="en-US" sz="1200" dirty="0">
                <a:hlinkClick r:id="rId2"/>
              </a:rPr>
              <a:t>Infographic</a:t>
            </a:r>
            <a:endParaRPr lang="en-US" sz="1200" dirty="0">
              <a:ea typeface="Roboto"/>
            </a:endParaRPr>
          </a:p>
          <a:p>
            <a:pPr algn="r"/>
            <a:endParaRPr lang="en-US" sz="1200">
              <a:ea typeface="Roboto"/>
            </a:endParaRPr>
          </a:p>
        </p:txBody>
      </p:sp>
    </p:spTree>
    <p:extLst>
      <p:ext uri="{BB962C8B-B14F-4D97-AF65-F5344CB8AC3E}">
        <p14:creationId xmlns:p14="http://schemas.microsoft.com/office/powerpoint/2010/main" val="2018800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295A4-A72C-5040-3BD1-E4ED8ACF96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AC7520-120C-9489-400A-3A4288F601F5}"/>
              </a:ext>
            </a:extLst>
          </p:cNvPr>
          <p:cNvSpPr>
            <a:spLocks noGrp="1"/>
          </p:cNvSpPr>
          <p:nvPr>
            <p:ph type="title"/>
          </p:nvPr>
        </p:nvSpPr>
        <p:spPr/>
        <p:txBody>
          <a:bodyPr anchor="ctr">
            <a:normAutofit fontScale="90000"/>
          </a:bodyPr>
          <a:lstStyle/>
          <a:p>
            <a:r>
              <a:rPr lang="en-US" dirty="0">
                <a:latin typeface="Roboto"/>
                <a:ea typeface="Roboto"/>
                <a:cs typeface="Arial"/>
              </a:rPr>
              <a:t>2024 Results by theme: Workplace Culture</a:t>
            </a:r>
            <a:br>
              <a:rPr lang="en-US" dirty="0">
                <a:latin typeface="Roboto"/>
                <a:ea typeface="Roboto"/>
                <a:cs typeface="Arial"/>
              </a:rPr>
            </a:br>
            <a:r>
              <a:rPr lang="en-US" sz="2200" dirty="0">
                <a:latin typeface="Roboto"/>
                <a:ea typeface="Roboto"/>
                <a:cs typeface="Arial"/>
              </a:rPr>
              <a:t>&lt;insert org specific data&gt;</a:t>
            </a:r>
            <a:br>
              <a:rPr lang="en-US" sz="2200" dirty="0">
                <a:latin typeface="Roboto"/>
                <a:ea typeface="Roboto"/>
                <a:cs typeface="Arial"/>
              </a:rPr>
            </a:br>
            <a:endParaRPr lang="en-US" sz="2200" dirty="0">
              <a:latin typeface="Roboto"/>
              <a:ea typeface="Roboto"/>
              <a:cs typeface="Arial"/>
            </a:endParaRPr>
          </a:p>
        </p:txBody>
      </p:sp>
      <p:graphicFrame>
        <p:nvGraphicFramePr>
          <p:cNvPr id="5" name="Content Placeholder 4">
            <a:extLst>
              <a:ext uri="{FF2B5EF4-FFF2-40B4-BE49-F238E27FC236}">
                <a16:creationId xmlns:a16="http://schemas.microsoft.com/office/drawing/2014/main" id="{084517E2-34A9-8E51-7998-718215927ABD}"/>
              </a:ext>
            </a:extLst>
          </p:cNvPr>
          <p:cNvGraphicFramePr>
            <a:graphicFrameLocks noGrp="1"/>
          </p:cNvGraphicFramePr>
          <p:nvPr>
            <p:ph idx="10"/>
            <p:extLst>
              <p:ext uri="{D42A27DB-BD31-4B8C-83A1-F6EECF244321}">
                <p14:modId xmlns:p14="http://schemas.microsoft.com/office/powerpoint/2010/main" val="3925821075"/>
              </p:ext>
            </p:extLst>
          </p:nvPr>
        </p:nvGraphicFramePr>
        <p:xfrm>
          <a:off x="743312" y="1842649"/>
          <a:ext cx="7688261" cy="3799274"/>
        </p:xfrm>
        <a:graphic>
          <a:graphicData uri="http://schemas.openxmlformats.org/drawingml/2006/table">
            <a:tbl>
              <a:tblPr firstRow="1" bandRow="1">
                <a:tableStyleId>{69C7853C-536D-4A76-A0AE-DD22124D55A5}</a:tableStyleId>
              </a:tblPr>
              <a:tblGrid>
                <a:gridCol w="5291723">
                  <a:extLst>
                    <a:ext uri="{9D8B030D-6E8A-4147-A177-3AD203B41FA5}">
                      <a16:colId xmlns:a16="http://schemas.microsoft.com/office/drawing/2014/main" val="669846212"/>
                    </a:ext>
                  </a:extLst>
                </a:gridCol>
                <a:gridCol w="1198269">
                  <a:extLst>
                    <a:ext uri="{9D8B030D-6E8A-4147-A177-3AD203B41FA5}">
                      <a16:colId xmlns:a16="http://schemas.microsoft.com/office/drawing/2014/main" val="2479541623"/>
                    </a:ext>
                  </a:extLst>
                </a:gridCol>
                <a:gridCol w="1198269">
                  <a:extLst>
                    <a:ext uri="{9D8B030D-6E8A-4147-A177-3AD203B41FA5}">
                      <a16:colId xmlns:a16="http://schemas.microsoft.com/office/drawing/2014/main" val="2500207357"/>
                    </a:ext>
                  </a:extLst>
                </a:gridCol>
              </a:tblGrid>
              <a:tr h="327322">
                <a:tc>
                  <a:txBody>
                    <a:bodyPr/>
                    <a:lstStyle/>
                    <a:p>
                      <a:pPr algn="ctr" rtl="0" fontAlgn="base">
                        <a:lnSpc>
                          <a:spcPts val="1294"/>
                        </a:lnSpc>
                      </a:pPr>
                      <a:r>
                        <a:rPr lang="en-US" sz="1400">
                          <a:solidFill>
                            <a:srgbClr val="000000"/>
                          </a:solidFill>
                          <a:effectLst/>
                        </a:rPr>
                        <a:t>Related Survey Questions</a:t>
                      </a:r>
                    </a:p>
                  </a:txBody>
                  <a:tcPr marL="79320" marR="79320" marT="39660" marB="39660">
                    <a:lnL w="3175">
                      <a:solidFill>
                        <a:schemeClr val="bg1"/>
                      </a:solidFill>
                    </a:lnL>
                    <a:lnR w="3175">
                      <a:solidFill>
                        <a:schemeClr val="bg1"/>
                      </a:solidFill>
                    </a:lnR>
                    <a:lnT w="3175">
                      <a:solidFill>
                        <a:schemeClr val="bg1"/>
                      </a:solidFill>
                    </a:lnT>
                    <a:lnB w="3175">
                      <a:solidFill>
                        <a:schemeClr val="bg1"/>
                      </a:solidFill>
                    </a:lnB>
                  </a:tcPr>
                </a:tc>
                <a:tc>
                  <a:txBody>
                    <a:bodyPr/>
                    <a:lstStyle/>
                    <a:p>
                      <a:pPr algn="ctr" rtl="0" fontAlgn="base">
                        <a:lnSpc>
                          <a:spcPts val="1294"/>
                        </a:lnSpc>
                      </a:pPr>
                      <a:r>
                        <a:rPr lang="en-US" sz="1400">
                          <a:solidFill>
                            <a:srgbClr val="000000"/>
                          </a:solidFill>
                          <a:effectLst/>
                        </a:rPr>
                        <a:t>2024</a:t>
                      </a:r>
                    </a:p>
                  </a:txBody>
                  <a:tcPr marL="79320" marR="79320" marT="39660" marB="39660">
                    <a:lnL w="3175">
                      <a:solidFill>
                        <a:schemeClr val="bg1"/>
                      </a:solidFill>
                    </a:lnL>
                    <a:lnR w="3175">
                      <a:solidFill>
                        <a:schemeClr val="bg1"/>
                      </a:solidFill>
                    </a:lnR>
                    <a:lnT w="3175">
                      <a:solidFill>
                        <a:schemeClr val="bg1"/>
                      </a:solidFill>
                    </a:lnT>
                    <a:lnB w="3175">
                      <a:solidFill>
                        <a:schemeClr val="tx1"/>
                      </a:solidFill>
                    </a:lnB>
                  </a:tcPr>
                </a:tc>
                <a:tc>
                  <a:txBody>
                    <a:bodyPr/>
                    <a:lstStyle/>
                    <a:p>
                      <a:pPr algn="ctr" rtl="0" fontAlgn="base">
                        <a:lnSpc>
                          <a:spcPts val="1294"/>
                        </a:lnSpc>
                      </a:pPr>
                      <a:r>
                        <a:rPr lang="en-US" sz="1400">
                          <a:solidFill>
                            <a:srgbClr val="000000"/>
                          </a:solidFill>
                          <a:effectLst/>
                        </a:rPr>
                        <a:t>Trend*</a:t>
                      </a:r>
                    </a:p>
                  </a:txBody>
                  <a:tcPr marL="79320" marR="79320" marT="39660" marB="39660">
                    <a:lnL w="3175">
                      <a:solidFill>
                        <a:schemeClr val="bg1"/>
                      </a:solidFill>
                    </a:lnL>
                    <a:lnR w="3175">
                      <a:solidFill>
                        <a:schemeClr val="bg1"/>
                      </a:solidFill>
                    </a:lnR>
                    <a:lnT w="3175">
                      <a:solidFill>
                        <a:schemeClr val="bg1"/>
                      </a:solidFill>
                    </a:lnT>
                    <a:lnB w="3175">
                      <a:solidFill>
                        <a:schemeClr val="tx1"/>
                      </a:solidFill>
                    </a:lnB>
                  </a:tcPr>
                </a:tc>
                <a:extLst>
                  <a:ext uri="{0D108BD9-81ED-4DB2-BD59-A6C34878D82A}">
                    <a16:rowId xmlns:a16="http://schemas.microsoft.com/office/drawing/2014/main" val="3593860280"/>
                  </a:ext>
                </a:extLst>
              </a:tr>
              <a:tr h="315632">
                <a:tc>
                  <a:txBody>
                    <a:bodyPr/>
                    <a:lstStyle/>
                    <a:p>
                      <a:pPr algn="l" rtl="0" fontAlgn="base">
                        <a:lnSpc>
                          <a:spcPts val="1158"/>
                        </a:lnSpc>
                      </a:pPr>
                      <a:r>
                        <a:rPr lang="en-US" sz="1300" u="none" strike="noStrike">
                          <a:solidFill>
                            <a:srgbClr val="000000"/>
                          </a:solidFill>
                          <a:effectLst/>
                        </a:rPr>
                        <a:t>Q8: I can be my authentic self at work</a:t>
                      </a:r>
                      <a:endParaRPr lang="en-US" sz="1400">
                        <a:solidFill>
                          <a:srgbClr val="000000"/>
                        </a:solidFill>
                        <a:effectLst/>
                      </a:endParaRPr>
                    </a:p>
                  </a:txBody>
                  <a:tcPr marL="79320" marR="79320" marT="39660" marB="39660">
                    <a:lnL w="3175">
                      <a:solidFill>
                        <a:schemeClr val="bg1"/>
                      </a:solidFill>
                    </a:lnL>
                    <a:lnR w="3175">
                      <a:solidFill>
                        <a:schemeClr val="tx1"/>
                      </a:solidFill>
                    </a:lnR>
                    <a:lnT w="3175">
                      <a:solidFill>
                        <a:schemeClr val="bg1"/>
                      </a:solidFill>
                    </a:lnT>
                    <a:lnB w="3175">
                      <a:solidFill>
                        <a:schemeClr val="bg1"/>
                      </a:solidFill>
                    </a:lnB>
                  </a:tcPr>
                </a:tc>
                <a:tc>
                  <a:txBody>
                    <a:bodyPr/>
                    <a:lstStyle/>
                    <a:p>
                      <a:pPr algn="ctr" rtl="0" fontAlgn="base">
                        <a:lnSpc>
                          <a:spcPts val="1362"/>
                        </a:lnSpc>
                      </a:pPr>
                      <a:endParaRPr lang="en-US" sz="1400">
                        <a:solidFill>
                          <a:srgbClr val="000000"/>
                        </a:solidFill>
                        <a:effectLst/>
                      </a:endParaRPr>
                    </a:p>
                  </a:txBody>
                  <a:tcPr marL="79320" marR="79320" marT="39660" marB="39660"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tc>
                  <a:txBody>
                    <a:bodyPr/>
                    <a:lstStyle/>
                    <a:p>
                      <a:pPr algn="ctr" rtl="0" fontAlgn="base">
                        <a:lnSpc>
                          <a:spcPts val="1362"/>
                        </a:lnSpc>
                      </a:pPr>
                      <a:r>
                        <a:rPr lang="en-US" sz="1400">
                          <a:solidFill>
                            <a:srgbClr val="000000"/>
                          </a:solidFill>
                          <a:effectLst/>
                        </a:rPr>
                        <a:t>New</a:t>
                      </a:r>
                    </a:p>
                  </a:txBody>
                  <a:tcPr marL="79320" marR="79320" marT="39660" marB="39660"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extLst>
                  <a:ext uri="{0D108BD9-81ED-4DB2-BD59-A6C34878D82A}">
                    <a16:rowId xmlns:a16="http://schemas.microsoft.com/office/drawing/2014/main" val="2772872839"/>
                  </a:ext>
                </a:extLst>
              </a:tr>
              <a:tr h="315632">
                <a:tc>
                  <a:txBody>
                    <a:bodyPr/>
                    <a:lstStyle/>
                    <a:p>
                      <a:pPr algn="l" rtl="0" fontAlgn="base">
                        <a:lnSpc>
                          <a:spcPts val="1158"/>
                        </a:lnSpc>
                      </a:pPr>
                      <a:r>
                        <a:rPr lang="en-US" sz="1300" u="none" strike="noStrike">
                          <a:solidFill>
                            <a:srgbClr val="000000"/>
                          </a:solidFill>
                          <a:effectLst/>
                        </a:rPr>
                        <a:t>Q11: My unit distributes workloads fairly </a:t>
                      </a:r>
                      <a:endParaRPr lang="en-US" sz="1400">
                        <a:solidFill>
                          <a:srgbClr val="000000"/>
                        </a:solidFill>
                        <a:effectLst/>
                      </a:endParaRPr>
                    </a:p>
                  </a:txBody>
                  <a:tcPr marL="79320" marR="79320" marT="39660" marB="39660">
                    <a:lnL w="3175">
                      <a:solidFill>
                        <a:schemeClr val="bg1"/>
                      </a:solidFill>
                    </a:lnL>
                    <a:lnR w="3175">
                      <a:solidFill>
                        <a:schemeClr val="tx1"/>
                      </a:solidFill>
                    </a:lnR>
                    <a:lnT w="3175">
                      <a:solidFill>
                        <a:schemeClr val="bg1"/>
                      </a:solidFill>
                    </a:lnT>
                    <a:lnB w="3175">
                      <a:solidFill>
                        <a:schemeClr val="bg1"/>
                      </a:solidFill>
                    </a:lnB>
                  </a:tcPr>
                </a:tc>
                <a:tc>
                  <a:txBody>
                    <a:bodyPr/>
                    <a:lstStyle/>
                    <a:p>
                      <a:pPr algn="ctr" rtl="0" fontAlgn="base">
                        <a:lnSpc>
                          <a:spcPts val="1362"/>
                        </a:lnSpc>
                      </a:pPr>
                      <a:r>
                        <a:rPr lang="en-US" sz="1400">
                          <a:solidFill>
                            <a:srgbClr val="000000"/>
                          </a:solidFill>
                          <a:effectLst/>
                        </a:rPr>
                        <a:t>75%</a:t>
                      </a:r>
                    </a:p>
                  </a:txBody>
                  <a:tcPr marL="79320" marR="79320" marT="39660" marB="39660"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tc>
                  <a:txBody>
                    <a:bodyPr/>
                    <a:lstStyle/>
                    <a:p>
                      <a:pPr algn="ctr" rtl="0" fontAlgn="base">
                        <a:lnSpc>
                          <a:spcPts val="1362"/>
                        </a:lnSpc>
                      </a:pPr>
                      <a:r>
                        <a:rPr lang="en-US" sz="1400">
                          <a:solidFill>
                            <a:srgbClr val="005632"/>
                          </a:solidFill>
                          <a:effectLst/>
                        </a:rPr>
                        <a:t>+2</a:t>
                      </a:r>
                    </a:p>
                  </a:txBody>
                  <a:tcPr marL="79320" marR="79320" marT="39660" marB="39660"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extLst>
                  <a:ext uri="{0D108BD9-81ED-4DB2-BD59-A6C34878D82A}">
                    <a16:rowId xmlns:a16="http://schemas.microsoft.com/office/drawing/2014/main" val="1466563019"/>
                  </a:ext>
                </a:extLst>
              </a:tr>
              <a:tr h="315632">
                <a:tc>
                  <a:txBody>
                    <a:bodyPr/>
                    <a:lstStyle/>
                    <a:p>
                      <a:pPr algn="l" rtl="0" fontAlgn="base">
                        <a:lnSpc>
                          <a:spcPts val="1158"/>
                        </a:lnSpc>
                      </a:pPr>
                      <a:r>
                        <a:rPr lang="en-US" sz="1300" u="none" strike="noStrike">
                          <a:solidFill>
                            <a:srgbClr val="000000"/>
                          </a:solidFill>
                          <a:effectLst/>
                        </a:rPr>
                        <a:t>Q12: My unit supports work &amp; personal life</a:t>
                      </a:r>
                      <a:endParaRPr lang="en-US" sz="1400">
                        <a:solidFill>
                          <a:srgbClr val="000000"/>
                        </a:solidFill>
                        <a:effectLst/>
                      </a:endParaRPr>
                    </a:p>
                  </a:txBody>
                  <a:tcPr marL="79320" marR="79320" marT="39660" marB="39660">
                    <a:lnL w="3175">
                      <a:solidFill>
                        <a:schemeClr val="bg1"/>
                      </a:solidFill>
                    </a:lnL>
                    <a:lnR w="3175">
                      <a:solidFill>
                        <a:schemeClr val="tx1"/>
                      </a:solidFill>
                    </a:lnR>
                    <a:lnT w="3175">
                      <a:solidFill>
                        <a:schemeClr val="bg1"/>
                      </a:solidFill>
                    </a:lnT>
                    <a:lnB w="3175">
                      <a:solidFill>
                        <a:schemeClr val="bg1"/>
                      </a:solidFill>
                    </a:lnB>
                  </a:tcPr>
                </a:tc>
                <a:tc>
                  <a:txBody>
                    <a:bodyPr/>
                    <a:lstStyle/>
                    <a:p>
                      <a:pPr algn="ctr" rtl="0" fontAlgn="base">
                        <a:lnSpc>
                          <a:spcPts val="1362"/>
                        </a:lnSpc>
                      </a:pPr>
                      <a:endParaRPr lang="en-US" sz="1400">
                        <a:solidFill>
                          <a:srgbClr val="000000"/>
                        </a:solidFill>
                        <a:effectLst/>
                      </a:endParaRPr>
                    </a:p>
                  </a:txBody>
                  <a:tcPr marL="79320" marR="79320" marT="39660" marB="39660"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tc>
                  <a:txBody>
                    <a:bodyPr/>
                    <a:lstStyle/>
                    <a:p>
                      <a:pPr algn="ctr" rtl="0" fontAlgn="base">
                        <a:lnSpc>
                          <a:spcPts val="1362"/>
                        </a:lnSpc>
                      </a:pPr>
                      <a:endParaRPr lang="en-US" sz="1400">
                        <a:solidFill>
                          <a:srgbClr val="000000"/>
                        </a:solidFill>
                        <a:effectLst/>
                      </a:endParaRPr>
                    </a:p>
                  </a:txBody>
                  <a:tcPr marL="79320" marR="79320" marT="39660" marB="39660"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extLst>
                  <a:ext uri="{0D108BD9-81ED-4DB2-BD59-A6C34878D82A}">
                    <a16:rowId xmlns:a16="http://schemas.microsoft.com/office/drawing/2014/main" val="2073441722"/>
                  </a:ext>
                </a:extLst>
              </a:tr>
              <a:tr h="315632">
                <a:tc>
                  <a:txBody>
                    <a:bodyPr/>
                    <a:lstStyle/>
                    <a:p>
                      <a:pPr algn="l" rtl="0" fontAlgn="base">
                        <a:lnSpc>
                          <a:spcPts val="1158"/>
                        </a:lnSpc>
                      </a:pPr>
                      <a:r>
                        <a:rPr lang="en-US" sz="1300" u="none" strike="noStrike">
                          <a:solidFill>
                            <a:srgbClr val="000000"/>
                          </a:solidFill>
                          <a:effectLst/>
                        </a:rPr>
                        <a:t>Q13: I have a voice in unit’s direction</a:t>
                      </a:r>
                      <a:endParaRPr lang="en-US" sz="1400">
                        <a:solidFill>
                          <a:srgbClr val="000000"/>
                        </a:solidFill>
                        <a:effectLst/>
                      </a:endParaRPr>
                    </a:p>
                  </a:txBody>
                  <a:tcPr marL="79320" marR="79320" marT="39660" marB="39660">
                    <a:lnL w="3175">
                      <a:solidFill>
                        <a:schemeClr val="bg1"/>
                      </a:solidFill>
                    </a:lnL>
                    <a:lnR w="3175">
                      <a:solidFill>
                        <a:schemeClr val="tx1"/>
                      </a:solidFill>
                    </a:lnR>
                    <a:lnT w="3175">
                      <a:solidFill>
                        <a:schemeClr val="bg1"/>
                      </a:solidFill>
                    </a:lnT>
                    <a:lnB w="3175">
                      <a:solidFill>
                        <a:schemeClr val="bg1"/>
                      </a:solidFill>
                    </a:lnB>
                  </a:tcPr>
                </a:tc>
                <a:tc>
                  <a:txBody>
                    <a:bodyPr/>
                    <a:lstStyle/>
                    <a:p>
                      <a:pPr algn="ctr" rtl="0" fontAlgn="base">
                        <a:lnSpc>
                          <a:spcPts val="1362"/>
                        </a:lnSpc>
                      </a:pPr>
                      <a:endParaRPr lang="en-US" sz="1400">
                        <a:solidFill>
                          <a:srgbClr val="000000"/>
                        </a:solidFill>
                        <a:effectLst/>
                      </a:endParaRPr>
                    </a:p>
                  </a:txBody>
                  <a:tcPr marL="79320" marR="79320" marT="39660" marB="39660"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tc>
                  <a:txBody>
                    <a:bodyPr/>
                    <a:lstStyle/>
                    <a:p>
                      <a:pPr algn="ctr" rtl="0" fontAlgn="base">
                        <a:lnSpc>
                          <a:spcPts val="1362"/>
                        </a:lnSpc>
                      </a:pPr>
                      <a:r>
                        <a:rPr lang="en-US" sz="1400">
                          <a:solidFill>
                            <a:srgbClr val="000000"/>
                          </a:solidFill>
                          <a:effectLst/>
                        </a:rPr>
                        <a:t>New</a:t>
                      </a:r>
                    </a:p>
                  </a:txBody>
                  <a:tcPr marL="79320" marR="79320" marT="39660" marB="39660"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extLst>
                  <a:ext uri="{0D108BD9-81ED-4DB2-BD59-A6C34878D82A}">
                    <a16:rowId xmlns:a16="http://schemas.microsoft.com/office/drawing/2014/main" val="1248711456"/>
                  </a:ext>
                </a:extLst>
              </a:tr>
              <a:tr h="315632">
                <a:tc>
                  <a:txBody>
                    <a:bodyPr/>
                    <a:lstStyle/>
                    <a:p>
                      <a:pPr algn="l" rtl="0" fontAlgn="base">
                        <a:lnSpc>
                          <a:spcPts val="1158"/>
                        </a:lnSpc>
                      </a:pPr>
                      <a:r>
                        <a:rPr lang="en-US" sz="1300" u="none" strike="noStrike">
                          <a:solidFill>
                            <a:srgbClr val="000000"/>
                          </a:solidFill>
                          <a:effectLst/>
                        </a:rPr>
                        <a:t>Q14: Conflicts are managed</a:t>
                      </a:r>
                      <a:endParaRPr lang="en-US" sz="1400">
                        <a:solidFill>
                          <a:srgbClr val="000000"/>
                        </a:solidFill>
                        <a:effectLst/>
                      </a:endParaRPr>
                    </a:p>
                  </a:txBody>
                  <a:tcPr marL="79320" marR="79320" marT="39660" marB="39660">
                    <a:lnL w="3175">
                      <a:solidFill>
                        <a:schemeClr val="bg1"/>
                      </a:solidFill>
                    </a:lnL>
                    <a:lnR w="3175">
                      <a:solidFill>
                        <a:schemeClr val="tx1"/>
                      </a:solidFill>
                    </a:lnR>
                    <a:lnT w="3175">
                      <a:solidFill>
                        <a:schemeClr val="bg1"/>
                      </a:solidFill>
                    </a:lnT>
                    <a:lnB w="3175">
                      <a:solidFill>
                        <a:schemeClr val="bg1"/>
                      </a:solidFill>
                    </a:lnB>
                  </a:tcPr>
                </a:tc>
                <a:tc>
                  <a:txBody>
                    <a:bodyPr/>
                    <a:lstStyle/>
                    <a:p>
                      <a:pPr algn="ctr" rtl="0" fontAlgn="base">
                        <a:lnSpc>
                          <a:spcPts val="1362"/>
                        </a:lnSpc>
                      </a:pPr>
                      <a:endParaRPr lang="en-US" sz="1400">
                        <a:solidFill>
                          <a:srgbClr val="000000"/>
                        </a:solidFill>
                        <a:effectLst/>
                      </a:endParaRPr>
                    </a:p>
                  </a:txBody>
                  <a:tcPr marL="79320" marR="79320" marT="39660" marB="39660"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tc>
                  <a:txBody>
                    <a:bodyPr/>
                    <a:lstStyle/>
                    <a:p>
                      <a:pPr algn="ctr" rtl="0" fontAlgn="base">
                        <a:lnSpc>
                          <a:spcPts val="1362"/>
                        </a:lnSpc>
                      </a:pPr>
                      <a:endParaRPr lang="en-US" sz="1400">
                        <a:solidFill>
                          <a:srgbClr val="000000"/>
                        </a:solidFill>
                        <a:effectLst/>
                      </a:endParaRPr>
                    </a:p>
                  </a:txBody>
                  <a:tcPr marL="79320" marR="79320" marT="39660" marB="39660"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extLst>
                  <a:ext uri="{0D108BD9-81ED-4DB2-BD59-A6C34878D82A}">
                    <a16:rowId xmlns:a16="http://schemas.microsoft.com/office/drawing/2014/main" val="3444702615"/>
                  </a:ext>
                </a:extLst>
              </a:tr>
              <a:tr h="315632">
                <a:tc>
                  <a:txBody>
                    <a:bodyPr/>
                    <a:lstStyle/>
                    <a:p>
                      <a:pPr algn="l" rtl="0" fontAlgn="base">
                        <a:lnSpc>
                          <a:spcPts val="1158"/>
                        </a:lnSpc>
                      </a:pPr>
                      <a:r>
                        <a:rPr lang="en-US" sz="1300" u="none" strike="noStrike">
                          <a:solidFill>
                            <a:srgbClr val="000000"/>
                          </a:solidFill>
                          <a:effectLst/>
                        </a:rPr>
                        <a:t>Q15: Coworkers are civil and respectful</a:t>
                      </a:r>
                      <a:endParaRPr lang="en-US" sz="1400">
                        <a:solidFill>
                          <a:srgbClr val="000000"/>
                        </a:solidFill>
                        <a:effectLst/>
                      </a:endParaRPr>
                    </a:p>
                  </a:txBody>
                  <a:tcPr marL="79320" marR="79320" marT="39660" marB="39660">
                    <a:lnL w="3175">
                      <a:solidFill>
                        <a:schemeClr val="bg1"/>
                      </a:solidFill>
                    </a:lnL>
                    <a:lnR w="3175">
                      <a:solidFill>
                        <a:schemeClr val="tx1"/>
                      </a:solidFill>
                    </a:lnR>
                    <a:lnT w="3175">
                      <a:solidFill>
                        <a:schemeClr val="bg1"/>
                      </a:solidFill>
                    </a:lnT>
                    <a:lnB w="3175">
                      <a:solidFill>
                        <a:schemeClr val="bg1"/>
                      </a:solidFill>
                    </a:lnB>
                  </a:tcPr>
                </a:tc>
                <a:tc>
                  <a:txBody>
                    <a:bodyPr/>
                    <a:lstStyle/>
                    <a:p>
                      <a:pPr algn="ctr" rtl="0" fontAlgn="base">
                        <a:lnSpc>
                          <a:spcPts val="1362"/>
                        </a:lnSpc>
                      </a:pPr>
                      <a:endParaRPr lang="en-US" sz="1400">
                        <a:solidFill>
                          <a:srgbClr val="000000"/>
                        </a:solidFill>
                        <a:effectLst/>
                      </a:endParaRPr>
                    </a:p>
                  </a:txBody>
                  <a:tcPr marL="79320" marR="79320" marT="39660" marB="39660"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tc>
                  <a:txBody>
                    <a:bodyPr/>
                    <a:lstStyle/>
                    <a:p>
                      <a:pPr algn="ctr" rtl="0" fontAlgn="base">
                        <a:lnSpc>
                          <a:spcPts val="1362"/>
                        </a:lnSpc>
                      </a:pPr>
                      <a:endParaRPr lang="en-US" sz="1400">
                        <a:solidFill>
                          <a:srgbClr val="000000"/>
                        </a:solidFill>
                        <a:effectLst/>
                      </a:endParaRPr>
                    </a:p>
                  </a:txBody>
                  <a:tcPr marL="79320" marR="79320" marT="39660" marB="39660"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extLst>
                  <a:ext uri="{0D108BD9-81ED-4DB2-BD59-A6C34878D82A}">
                    <a16:rowId xmlns:a16="http://schemas.microsoft.com/office/drawing/2014/main" val="3031108142"/>
                  </a:ext>
                </a:extLst>
              </a:tr>
              <a:tr h="315632">
                <a:tc>
                  <a:txBody>
                    <a:bodyPr/>
                    <a:lstStyle/>
                    <a:p>
                      <a:pPr algn="l" rtl="0" fontAlgn="base">
                        <a:lnSpc>
                          <a:spcPts val="1158"/>
                        </a:lnSpc>
                      </a:pPr>
                      <a:r>
                        <a:rPr lang="en-US" sz="1300" u="none" strike="noStrike">
                          <a:solidFill>
                            <a:srgbClr val="000000"/>
                          </a:solidFill>
                          <a:effectLst/>
                        </a:rPr>
                        <a:t>Q16: My unit supports diversity</a:t>
                      </a:r>
                      <a:endParaRPr lang="en-US" sz="1400">
                        <a:solidFill>
                          <a:srgbClr val="000000"/>
                        </a:solidFill>
                        <a:effectLst/>
                      </a:endParaRPr>
                    </a:p>
                  </a:txBody>
                  <a:tcPr marL="79320" marR="79320" marT="39660" marB="39660">
                    <a:lnL w="3175">
                      <a:solidFill>
                        <a:schemeClr val="bg1"/>
                      </a:solidFill>
                    </a:lnL>
                    <a:lnR w="3175">
                      <a:solidFill>
                        <a:schemeClr val="tx1"/>
                      </a:solidFill>
                    </a:lnR>
                    <a:lnT w="3175">
                      <a:solidFill>
                        <a:schemeClr val="bg1"/>
                      </a:solidFill>
                    </a:lnT>
                    <a:lnB w="3175">
                      <a:solidFill>
                        <a:schemeClr val="bg1"/>
                      </a:solidFill>
                    </a:lnB>
                  </a:tcPr>
                </a:tc>
                <a:tc>
                  <a:txBody>
                    <a:bodyPr/>
                    <a:lstStyle/>
                    <a:p>
                      <a:pPr algn="ctr" rtl="0" fontAlgn="base">
                        <a:lnSpc>
                          <a:spcPts val="1362"/>
                        </a:lnSpc>
                      </a:pPr>
                      <a:endParaRPr lang="en-US" sz="1400">
                        <a:solidFill>
                          <a:srgbClr val="000000"/>
                        </a:solidFill>
                        <a:effectLst/>
                      </a:endParaRPr>
                    </a:p>
                  </a:txBody>
                  <a:tcPr marL="79320" marR="79320" marT="39660" marB="39660"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tc>
                  <a:txBody>
                    <a:bodyPr/>
                    <a:lstStyle/>
                    <a:p>
                      <a:pPr algn="ctr" rtl="0" fontAlgn="base">
                        <a:lnSpc>
                          <a:spcPts val="1362"/>
                        </a:lnSpc>
                      </a:pPr>
                      <a:endParaRPr lang="en-US" sz="1400">
                        <a:solidFill>
                          <a:srgbClr val="000000"/>
                        </a:solidFill>
                        <a:effectLst/>
                      </a:endParaRPr>
                    </a:p>
                  </a:txBody>
                  <a:tcPr marL="79320" marR="79320" marT="39660" marB="39660"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extLst>
                  <a:ext uri="{0D108BD9-81ED-4DB2-BD59-A6C34878D82A}">
                    <a16:rowId xmlns:a16="http://schemas.microsoft.com/office/drawing/2014/main" val="3764943988"/>
                  </a:ext>
                </a:extLst>
              </a:tr>
              <a:tr h="315632">
                <a:tc>
                  <a:txBody>
                    <a:bodyPr/>
                    <a:lstStyle/>
                    <a:p>
                      <a:pPr algn="l" rtl="0" fontAlgn="base">
                        <a:lnSpc>
                          <a:spcPts val="1158"/>
                        </a:lnSpc>
                      </a:pPr>
                      <a:r>
                        <a:rPr lang="en-US" sz="1300" u="none" strike="noStrike">
                          <a:solidFill>
                            <a:srgbClr val="000000"/>
                          </a:solidFill>
                          <a:effectLst/>
                        </a:rPr>
                        <a:t>Q17: I say great things about my unit</a:t>
                      </a:r>
                      <a:endParaRPr lang="en-US" sz="1400">
                        <a:solidFill>
                          <a:srgbClr val="000000"/>
                        </a:solidFill>
                        <a:effectLst/>
                      </a:endParaRPr>
                    </a:p>
                  </a:txBody>
                  <a:tcPr marL="79320" marR="79320" marT="39660" marB="39660">
                    <a:lnL w="3175">
                      <a:solidFill>
                        <a:schemeClr val="bg1"/>
                      </a:solidFill>
                    </a:lnL>
                    <a:lnR w="3175">
                      <a:solidFill>
                        <a:schemeClr val="tx1"/>
                      </a:solidFill>
                    </a:lnR>
                    <a:lnT w="3175">
                      <a:solidFill>
                        <a:schemeClr val="bg1"/>
                      </a:solidFill>
                    </a:lnT>
                    <a:lnB w="3175">
                      <a:solidFill>
                        <a:schemeClr val="bg1"/>
                      </a:solidFill>
                    </a:lnB>
                  </a:tcPr>
                </a:tc>
                <a:tc>
                  <a:txBody>
                    <a:bodyPr/>
                    <a:lstStyle/>
                    <a:p>
                      <a:pPr algn="ctr" rtl="0" fontAlgn="base">
                        <a:lnSpc>
                          <a:spcPts val="1362"/>
                        </a:lnSpc>
                      </a:pPr>
                      <a:endParaRPr lang="en-US" sz="1400">
                        <a:solidFill>
                          <a:srgbClr val="000000"/>
                        </a:solidFill>
                        <a:effectLst/>
                      </a:endParaRPr>
                    </a:p>
                  </a:txBody>
                  <a:tcPr marL="79320" marR="79320" marT="39660" marB="39660"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tc>
                  <a:txBody>
                    <a:bodyPr/>
                    <a:lstStyle/>
                    <a:p>
                      <a:pPr algn="ctr" rtl="0" fontAlgn="base">
                        <a:lnSpc>
                          <a:spcPts val="1362"/>
                        </a:lnSpc>
                      </a:pPr>
                      <a:endParaRPr lang="en-US" sz="1400">
                        <a:solidFill>
                          <a:srgbClr val="000000"/>
                        </a:solidFill>
                        <a:effectLst/>
                      </a:endParaRPr>
                    </a:p>
                  </a:txBody>
                  <a:tcPr marL="79320" marR="79320" marT="39660" marB="39660"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extLst>
                  <a:ext uri="{0D108BD9-81ED-4DB2-BD59-A6C34878D82A}">
                    <a16:rowId xmlns:a16="http://schemas.microsoft.com/office/drawing/2014/main" val="1002349320"/>
                  </a:ext>
                </a:extLst>
              </a:tr>
              <a:tr h="315632">
                <a:tc>
                  <a:txBody>
                    <a:bodyPr/>
                    <a:lstStyle/>
                    <a:p>
                      <a:pPr algn="l" rtl="0" fontAlgn="base">
                        <a:lnSpc>
                          <a:spcPts val="1158"/>
                        </a:lnSpc>
                      </a:pPr>
                      <a:r>
                        <a:rPr lang="en-US" sz="1300" u="none" strike="noStrike">
                          <a:solidFill>
                            <a:srgbClr val="000000"/>
                          </a:solidFill>
                          <a:effectLst/>
                        </a:rPr>
                        <a:t>Q18: My team in my unit values me</a:t>
                      </a:r>
                      <a:endParaRPr lang="en-US" sz="1400">
                        <a:solidFill>
                          <a:srgbClr val="000000"/>
                        </a:solidFill>
                        <a:effectLst/>
                      </a:endParaRPr>
                    </a:p>
                  </a:txBody>
                  <a:tcPr marL="79320" marR="79320" marT="39660" marB="39660">
                    <a:lnL w="3175">
                      <a:solidFill>
                        <a:schemeClr val="bg1"/>
                      </a:solidFill>
                    </a:lnL>
                    <a:lnR w="3175">
                      <a:solidFill>
                        <a:schemeClr val="tx1"/>
                      </a:solidFill>
                    </a:lnR>
                    <a:lnT w="3175">
                      <a:solidFill>
                        <a:schemeClr val="bg1"/>
                      </a:solidFill>
                    </a:lnT>
                    <a:lnB w="3175">
                      <a:solidFill>
                        <a:schemeClr val="bg1"/>
                      </a:solidFill>
                    </a:lnB>
                  </a:tcPr>
                </a:tc>
                <a:tc>
                  <a:txBody>
                    <a:bodyPr/>
                    <a:lstStyle/>
                    <a:p>
                      <a:pPr algn="ctr" rtl="0" fontAlgn="base">
                        <a:lnSpc>
                          <a:spcPts val="1362"/>
                        </a:lnSpc>
                      </a:pPr>
                      <a:endParaRPr lang="en-US" sz="1400">
                        <a:solidFill>
                          <a:srgbClr val="000000"/>
                        </a:solidFill>
                        <a:effectLst/>
                      </a:endParaRPr>
                    </a:p>
                  </a:txBody>
                  <a:tcPr marL="79320" marR="79320" marT="39660" marB="39660"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tc>
                  <a:txBody>
                    <a:bodyPr/>
                    <a:lstStyle/>
                    <a:p>
                      <a:pPr algn="ctr" rtl="0" fontAlgn="base">
                        <a:lnSpc>
                          <a:spcPts val="1362"/>
                        </a:lnSpc>
                      </a:pPr>
                      <a:r>
                        <a:rPr lang="en-US" sz="1400">
                          <a:solidFill>
                            <a:srgbClr val="000000"/>
                          </a:solidFill>
                          <a:effectLst/>
                        </a:rPr>
                        <a:t>New</a:t>
                      </a:r>
                    </a:p>
                  </a:txBody>
                  <a:tcPr marL="79320" marR="79320" marT="39660" marB="39660"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extLst>
                  <a:ext uri="{0D108BD9-81ED-4DB2-BD59-A6C34878D82A}">
                    <a16:rowId xmlns:a16="http://schemas.microsoft.com/office/drawing/2014/main" val="3473289470"/>
                  </a:ext>
                </a:extLst>
              </a:tr>
              <a:tr h="315632">
                <a:tc>
                  <a:txBody>
                    <a:bodyPr/>
                    <a:lstStyle/>
                    <a:p>
                      <a:pPr algn="l" rtl="0" fontAlgn="base">
                        <a:lnSpc>
                          <a:spcPts val="1158"/>
                        </a:lnSpc>
                      </a:pPr>
                      <a:r>
                        <a:rPr lang="en-US" sz="1300" u="none" strike="noStrike">
                          <a:solidFill>
                            <a:srgbClr val="000000"/>
                          </a:solidFill>
                          <a:effectLst/>
                        </a:rPr>
                        <a:t>Q22: I feel valued as an individual at UI</a:t>
                      </a:r>
                      <a:endParaRPr lang="en-US" sz="1400">
                        <a:solidFill>
                          <a:srgbClr val="000000"/>
                        </a:solidFill>
                        <a:effectLst/>
                      </a:endParaRPr>
                    </a:p>
                  </a:txBody>
                  <a:tcPr marL="79320" marR="79320" marT="39660" marB="39660">
                    <a:lnL w="3175">
                      <a:solidFill>
                        <a:schemeClr val="bg1"/>
                      </a:solidFill>
                    </a:lnL>
                    <a:lnR w="3175">
                      <a:solidFill>
                        <a:schemeClr val="tx1"/>
                      </a:solidFill>
                    </a:lnR>
                    <a:lnT w="3175">
                      <a:solidFill>
                        <a:schemeClr val="bg1"/>
                      </a:solidFill>
                    </a:lnT>
                    <a:lnB w="3175">
                      <a:solidFill>
                        <a:schemeClr val="bg1"/>
                      </a:solidFill>
                    </a:lnB>
                  </a:tcPr>
                </a:tc>
                <a:tc>
                  <a:txBody>
                    <a:bodyPr/>
                    <a:lstStyle/>
                    <a:p>
                      <a:pPr algn="ctr" rtl="0" fontAlgn="base">
                        <a:lnSpc>
                          <a:spcPts val="1362"/>
                        </a:lnSpc>
                      </a:pPr>
                      <a:endParaRPr lang="en-US" sz="1400">
                        <a:solidFill>
                          <a:srgbClr val="000000"/>
                        </a:solidFill>
                        <a:effectLst/>
                      </a:endParaRPr>
                    </a:p>
                  </a:txBody>
                  <a:tcPr marL="79320" marR="79320" marT="39660" marB="39660"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tc>
                  <a:txBody>
                    <a:bodyPr/>
                    <a:lstStyle/>
                    <a:p>
                      <a:pPr algn="ctr" rtl="0" fontAlgn="base">
                        <a:lnSpc>
                          <a:spcPts val="1362"/>
                        </a:lnSpc>
                      </a:pPr>
                      <a:r>
                        <a:rPr lang="en-US" sz="1400">
                          <a:solidFill>
                            <a:srgbClr val="000000"/>
                          </a:solidFill>
                          <a:effectLst/>
                        </a:rPr>
                        <a:t>New</a:t>
                      </a:r>
                    </a:p>
                  </a:txBody>
                  <a:tcPr marL="79320" marR="79320" marT="39660" marB="39660"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extLst>
                  <a:ext uri="{0D108BD9-81ED-4DB2-BD59-A6C34878D82A}">
                    <a16:rowId xmlns:a16="http://schemas.microsoft.com/office/drawing/2014/main" val="3876559909"/>
                  </a:ext>
                </a:extLst>
              </a:tr>
              <a:tr h="315632">
                <a:tc>
                  <a:txBody>
                    <a:bodyPr/>
                    <a:lstStyle/>
                    <a:p>
                      <a:pPr algn="l" rtl="0" fontAlgn="base">
                        <a:lnSpc>
                          <a:spcPts val="1158"/>
                        </a:lnSpc>
                      </a:pPr>
                      <a:r>
                        <a:rPr lang="en-US" sz="1300" u="none" strike="noStrike">
                          <a:solidFill>
                            <a:srgbClr val="000000"/>
                          </a:solidFill>
                          <a:effectLst/>
                        </a:rPr>
                        <a:t>Q23: UI is welcoming and respectful</a:t>
                      </a:r>
                      <a:endParaRPr lang="en-US" sz="1400">
                        <a:solidFill>
                          <a:srgbClr val="000000"/>
                        </a:solidFill>
                        <a:effectLst/>
                      </a:endParaRPr>
                    </a:p>
                  </a:txBody>
                  <a:tcPr marL="79320" marR="79320" marT="39660" marB="39660">
                    <a:lnL w="3175">
                      <a:solidFill>
                        <a:schemeClr val="bg1"/>
                      </a:solidFill>
                    </a:lnL>
                    <a:lnR w="3175">
                      <a:solidFill>
                        <a:schemeClr val="tx1"/>
                      </a:solidFill>
                    </a:lnR>
                    <a:lnT w="3175">
                      <a:solidFill>
                        <a:schemeClr val="bg1"/>
                      </a:solidFill>
                    </a:lnT>
                    <a:lnB w="3175">
                      <a:solidFill>
                        <a:schemeClr val="bg1"/>
                      </a:solidFill>
                    </a:lnB>
                  </a:tcPr>
                </a:tc>
                <a:tc>
                  <a:txBody>
                    <a:bodyPr/>
                    <a:lstStyle/>
                    <a:p>
                      <a:pPr algn="ctr" rtl="0" fontAlgn="base">
                        <a:lnSpc>
                          <a:spcPts val="1362"/>
                        </a:lnSpc>
                      </a:pPr>
                      <a:endParaRPr lang="en-US" sz="1400">
                        <a:solidFill>
                          <a:srgbClr val="000000"/>
                        </a:solidFill>
                        <a:effectLst/>
                      </a:endParaRPr>
                    </a:p>
                  </a:txBody>
                  <a:tcPr marL="79320" marR="79320" marT="39660" marB="39660"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tc>
                  <a:txBody>
                    <a:bodyPr/>
                    <a:lstStyle/>
                    <a:p>
                      <a:pPr algn="ctr" rtl="0" fontAlgn="base">
                        <a:lnSpc>
                          <a:spcPts val="1362"/>
                        </a:lnSpc>
                      </a:pPr>
                      <a:r>
                        <a:rPr lang="en-US" sz="1400">
                          <a:solidFill>
                            <a:srgbClr val="000000"/>
                          </a:solidFill>
                          <a:effectLst/>
                        </a:rPr>
                        <a:t>New</a:t>
                      </a:r>
                    </a:p>
                  </a:txBody>
                  <a:tcPr marL="79320" marR="79320" marT="39660" marB="39660"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extLst>
                  <a:ext uri="{0D108BD9-81ED-4DB2-BD59-A6C34878D82A}">
                    <a16:rowId xmlns:a16="http://schemas.microsoft.com/office/drawing/2014/main" val="1177547918"/>
                  </a:ext>
                </a:extLst>
              </a:tr>
            </a:tbl>
          </a:graphicData>
        </a:graphic>
      </p:graphicFrame>
      <p:sp>
        <p:nvSpPr>
          <p:cNvPr id="7" name="Rectangle 6">
            <a:extLst>
              <a:ext uri="{FF2B5EF4-FFF2-40B4-BE49-F238E27FC236}">
                <a16:creationId xmlns:a16="http://schemas.microsoft.com/office/drawing/2014/main" id="{1314985A-CE2D-F859-7E0D-41FE337329C8}"/>
              </a:ext>
            </a:extLst>
          </p:cNvPr>
          <p:cNvSpPr/>
          <p:nvPr/>
        </p:nvSpPr>
        <p:spPr>
          <a:xfrm>
            <a:off x="1769193" y="1336138"/>
            <a:ext cx="5614319" cy="39026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ea typeface="Roboto"/>
              </a:rPr>
              <a:t>Workplace Culture</a:t>
            </a:r>
            <a:endParaRPr lang="en-US">
              <a:solidFill>
                <a:schemeClr val="tx1"/>
              </a:solidFill>
            </a:endParaRPr>
          </a:p>
        </p:txBody>
      </p:sp>
      <p:sp>
        <p:nvSpPr>
          <p:cNvPr id="4" name="TextBox 3">
            <a:extLst>
              <a:ext uri="{FF2B5EF4-FFF2-40B4-BE49-F238E27FC236}">
                <a16:creationId xmlns:a16="http://schemas.microsoft.com/office/drawing/2014/main" id="{FE3B8AD4-4DF2-C571-1961-66821505EE51}"/>
              </a:ext>
            </a:extLst>
          </p:cNvPr>
          <p:cNvSpPr txBox="1"/>
          <p:nvPr/>
        </p:nvSpPr>
        <p:spPr>
          <a:xfrm>
            <a:off x="3922688" y="5738396"/>
            <a:ext cx="463381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dirty="0"/>
              <a:t>*Trend means the shift in percentage points compared to the 2022 survey.</a:t>
            </a:r>
            <a:endParaRPr lang="en-US" dirty="0"/>
          </a:p>
          <a:p>
            <a:pPr algn="r"/>
            <a:endParaRPr lang="en-US" sz="1200">
              <a:ea typeface="Roboto"/>
            </a:endParaRPr>
          </a:p>
        </p:txBody>
      </p:sp>
      <p:sp>
        <p:nvSpPr>
          <p:cNvPr id="8" name="TextBox 7">
            <a:extLst>
              <a:ext uri="{FF2B5EF4-FFF2-40B4-BE49-F238E27FC236}">
                <a16:creationId xmlns:a16="http://schemas.microsoft.com/office/drawing/2014/main" id="{870B0F47-0BAD-DD6A-F352-CE9B950EC27E}"/>
              </a:ext>
            </a:extLst>
          </p:cNvPr>
          <p:cNvSpPr txBox="1"/>
          <p:nvPr/>
        </p:nvSpPr>
        <p:spPr>
          <a:xfrm>
            <a:off x="4200066" y="6054035"/>
            <a:ext cx="115220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a:t>**</a:t>
            </a:r>
            <a:r>
              <a:rPr lang="en-US" sz="1200" dirty="0">
                <a:hlinkClick r:id="rId2"/>
              </a:rPr>
              <a:t>Infographic</a:t>
            </a:r>
            <a:endParaRPr lang="en-US" sz="1200" dirty="0">
              <a:ea typeface="Roboto"/>
            </a:endParaRPr>
          </a:p>
          <a:p>
            <a:pPr algn="r"/>
            <a:endParaRPr lang="en-US" sz="1200">
              <a:ea typeface="Roboto"/>
            </a:endParaRPr>
          </a:p>
        </p:txBody>
      </p:sp>
    </p:spTree>
    <p:extLst>
      <p:ext uri="{BB962C8B-B14F-4D97-AF65-F5344CB8AC3E}">
        <p14:creationId xmlns:p14="http://schemas.microsoft.com/office/powerpoint/2010/main" val="3677668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295A4-A72C-5040-3BD1-E4ED8ACF96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AC7520-120C-9489-400A-3A4288F601F5}"/>
              </a:ext>
            </a:extLst>
          </p:cNvPr>
          <p:cNvSpPr>
            <a:spLocks noGrp="1"/>
          </p:cNvSpPr>
          <p:nvPr>
            <p:ph type="title"/>
          </p:nvPr>
        </p:nvSpPr>
        <p:spPr>
          <a:xfrm>
            <a:off x="714375" y="389510"/>
            <a:ext cx="7927080" cy="1323039"/>
          </a:xfrm>
        </p:spPr>
        <p:txBody>
          <a:bodyPr anchor="ctr">
            <a:normAutofit/>
          </a:bodyPr>
          <a:lstStyle/>
          <a:p>
            <a:r>
              <a:rPr lang="en-US" sz="3000" dirty="0">
                <a:latin typeface="Roboto"/>
                <a:ea typeface="Roboto"/>
                <a:cs typeface="Arial"/>
              </a:rPr>
              <a:t>2024 results by theme: Supervisor-Employee Relationship</a:t>
            </a:r>
            <a:r>
              <a:rPr lang="en-US" dirty="0">
                <a:latin typeface="Roboto"/>
                <a:ea typeface="Roboto"/>
                <a:cs typeface="Arial"/>
              </a:rPr>
              <a:t> </a:t>
            </a:r>
            <a:r>
              <a:rPr lang="en-US" sz="2000" dirty="0">
                <a:latin typeface="Roboto"/>
                <a:ea typeface="Roboto"/>
                <a:cs typeface="Arial"/>
              </a:rPr>
              <a:t>&lt;insert org specific data&gt;</a:t>
            </a:r>
            <a:endParaRPr lang="en-US" sz="2000" dirty="0"/>
          </a:p>
        </p:txBody>
      </p:sp>
      <p:graphicFrame>
        <p:nvGraphicFramePr>
          <p:cNvPr id="5" name="Content Placeholder 4">
            <a:extLst>
              <a:ext uri="{FF2B5EF4-FFF2-40B4-BE49-F238E27FC236}">
                <a16:creationId xmlns:a16="http://schemas.microsoft.com/office/drawing/2014/main" id="{084517E2-34A9-8E51-7998-718215927ABD}"/>
              </a:ext>
            </a:extLst>
          </p:cNvPr>
          <p:cNvGraphicFramePr>
            <a:graphicFrameLocks noGrp="1"/>
          </p:cNvGraphicFramePr>
          <p:nvPr>
            <p:ph idx="1"/>
            <p:extLst>
              <p:ext uri="{D42A27DB-BD31-4B8C-83A1-F6EECF244321}">
                <p14:modId xmlns:p14="http://schemas.microsoft.com/office/powerpoint/2010/main" val="4279365623"/>
              </p:ext>
            </p:extLst>
          </p:nvPr>
        </p:nvGraphicFramePr>
        <p:xfrm>
          <a:off x="714375" y="2498725"/>
          <a:ext cx="7715249" cy="2221114"/>
        </p:xfrm>
        <a:graphic>
          <a:graphicData uri="http://schemas.openxmlformats.org/drawingml/2006/table">
            <a:tbl>
              <a:tblPr firstRow="1" bandRow="1">
                <a:tableStyleId>{69C7853C-536D-4A76-A0AE-DD22124D55A5}</a:tableStyleId>
              </a:tblPr>
              <a:tblGrid>
                <a:gridCol w="5310299">
                  <a:extLst>
                    <a:ext uri="{9D8B030D-6E8A-4147-A177-3AD203B41FA5}">
                      <a16:colId xmlns:a16="http://schemas.microsoft.com/office/drawing/2014/main" val="669846212"/>
                    </a:ext>
                  </a:extLst>
                </a:gridCol>
                <a:gridCol w="1202475">
                  <a:extLst>
                    <a:ext uri="{9D8B030D-6E8A-4147-A177-3AD203B41FA5}">
                      <a16:colId xmlns:a16="http://schemas.microsoft.com/office/drawing/2014/main" val="2479541623"/>
                    </a:ext>
                  </a:extLst>
                </a:gridCol>
                <a:gridCol w="1202475">
                  <a:extLst>
                    <a:ext uri="{9D8B030D-6E8A-4147-A177-3AD203B41FA5}">
                      <a16:colId xmlns:a16="http://schemas.microsoft.com/office/drawing/2014/main" val="2500207357"/>
                    </a:ext>
                  </a:extLst>
                </a:gridCol>
              </a:tblGrid>
              <a:tr h="327322">
                <a:tc>
                  <a:txBody>
                    <a:bodyPr/>
                    <a:lstStyle/>
                    <a:p>
                      <a:pPr algn="ctr" rtl="0" fontAlgn="base">
                        <a:lnSpc>
                          <a:spcPts val="1294"/>
                        </a:lnSpc>
                      </a:pPr>
                      <a:r>
                        <a:rPr lang="en-US" sz="1400">
                          <a:solidFill>
                            <a:srgbClr val="000000"/>
                          </a:solidFill>
                          <a:effectLst/>
                        </a:rPr>
                        <a:t>Related Survey Questions</a:t>
                      </a:r>
                    </a:p>
                  </a:txBody>
                  <a:tcPr marL="79320" marR="79320" marT="39660" marB="39660">
                    <a:lnL w="3175">
                      <a:solidFill>
                        <a:schemeClr val="bg1"/>
                      </a:solidFill>
                    </a:lnL>
                    <a:lnR w="3175">
                      <a:solidFill>
                        <a:schemeClr val="bg1"/>
                      </a:solidFill>
                    </a:lnR>
                    <a:lnT w="3175">
                      <a:solidFill>
                        <a:schemeClr val="bg1"/>
                      </a:solidFill>
                    </a:lnT>
                    <a:lnB w="3175">
                      <a:solidFill>
                        <a:schemeClr val="bg1"/>
                      </a:solidFill>
                    </a:lnB>
                  </a:tcPr>
                </a:tc>
                <a:tc>
                  <a:txBody>
                    <a:bodyPr/>
                    <a:lstStyle/>
                    <a:p>
                      <a:pPr algn="ctr" rtl="0" fontAlgn="base">
                        <a:lnSpc>
                          <a:spcPts val="1294"/>
                        </a:lnSpc>
                      </a:pPr>
                      <a:r>
                        <a:rPr lang="en-US" sz="1400">
                          <a:solidFill>
                            <a:srgbClr val="000000"/>
                          </a:solidFill>
                          <a:effectLst/>
                        </a:rPr>
                        <a:t>2024</a:t>
                      </a:r>
                    </a:p>
                  </a:txBody>
                  <a:tcPr marL="79320" marR="79320" marT="39660" marB="39660">
                    <a:lnL w="3175">
                      <a:solidFill>
                        <a:schemeClr val="bg1"/>
                      </a:solidFill>
                    </a:lnL>
                    <a:lnR w="3175">
                      <a:solidFill>
                        <a:schemeClr val="bg1"/>
                      </a:solidFill>
                    </a:lnR>
                    <a:lnT w="3175">
                      <a:solidFill>
                        <a:schemeClr val="bg1"/>
                      </a:solidFill>
                    </a:lnT>
                    <a:lnB w="3175">
                      <a:solidFill>
                        <a:schemeClr val="tx1"/>
                      </a:solidFill>
                    </a:lnB>
                  </a:tcPr>
                </a:tc>
                <a:tc>
                  <a:txBody>
                    <a:bodyPr/>
                    <a:lstStyle/>
                    <a:p>
                      <a:pPr algn="ctr" rtl="0" fontAlgn="base">
                        <a:lnSpc>
                          <a:spcPts val="1294"/>
                        </a:lnSpc>
                      </a:pPr>
                      <a:r>
                        <a:rPr lang="en-US" sz="1400">
                          <a:solidFill>
                            <a:srgbClr val="000000"/>
                          </a:solidFill>
                          <a:effectLst/>
                        </a:rPr>
                        <a:t>Trend*</a:t>
                      </a:r>
                    </a:p>
                  </a:txBody>
                  <a:tcPr marL="79320" marR="79320" marT="39660" marB="39660">
                    <a:lnL w="3175">
                      <a:solidFill>
                        <a:schemeClr val="bg1"/>
                      </a:solidFill>
                    </a:lnL>
                    <a:lnR w="3175">
                      <a:solidFill>
                        <a:schemeClr val="bg1"/>
                      </a:solidFill>
                    </a:lnR>
                    <a:lnT w="3175">
                      <a:solidFill>
                        <a:schemeClr val="bg1"/>
                      </a:solidFill>
                    </a:lnT>
                    <a:lnB w="3175">
                      <a:solidFill>
                        <a:schemeClr val="tx1"/>
                      </a:solidFill>
                    </a:lnB>
                  </a:tcPr>
                </a:tc>
                <a:extLst>
                  <a:ext uri="{0D108BD9-81ED-4DB2-BD59-A6C34878D82A}">
                    <a16:rowId xmlns:a16="http://schemas.microsoft.com/office/drawing/2014/main" val="3593860280"/>
                  </a:ext>
                </a:extLst>
              </a:tr>
              <a:tr h="315632">
                <a:tc>
                  <a:txBody>
                    <a:bodyPr/>
                    <a:lstStyle/>
                    <a:p>
                      <a:pPr lvl="0" algn="l">
                        <a:lnSpc>
                          <a:spcPts val="1158"/>
                        </a:lnSpc>
                        <a:buNone/>
                      </a:pPr>
                      <a:r>
                        <a:rPr lang="en-US" sz="1300" b="0" i="0" u="none" strike="noStrike" noProof="0">
                          <a:solidFill>
                            <a:srgbClr val="000000"/>
                          </a:solidFill>
                          <a:effectLst/>
                          <a:latin typeface="Roboto"/>
                        </a:rPr>
                        <a:t>Q2: I receive work feedback regularly</a:t>
                      </a:r>
                      <a:endParaRPr lang="en-US"/>
                    </a:p>
                  </a:txBody>
                  <a:tcPr marL="79320" marR="79320" marT="39660" marB="39660">
                    <a:lnL w="3175">
                      <a:solidFill>
                        <a:schemeClr val="bg1"/>
                      </a:solidFill>
                    </a:lnL>
                    <a:lnR w="3175">
                      <a:solidFill>
                        <a:schemeClr val="tx1"/>
                      </a:solidFill>
                    </a:lnR>
                    <a:lnT w="3175">
                      <a:solidFill>
                        <a:schemeClr val="bg1"/>
                      </a:solidFill>
                    </a:lnT>
                    <a:lnB w="3175">
                      <a:solidFill>
                        <a:schemeClr val="bg1"/>
                      </a:solidFill>
                    </a:lnB>
                  </a:tcPr>
                </a:tc>
                <a:tc>
                  <a:txBody>
                    <a:bodyPr/>
                    <a:lstStyle/>
                    <a:p>
                      <a:pPr algn="ctr" rtl="0" fontAlgn="base">
                        <a:lnSpc>
                          <a:spcPts val="1362"/>
                        </a:lnSpc>
                      </a:pPr>
                      <a:r>
                        <a:rPr lang="en-US" sz="1400">
                          <a:solidFill>
                            <a:srgbClr val="000000"/>
                          </a:solidFill>
                          <a:effectLst/>
                        </a:rPr>
                        <a:t>84%</a:t>
                      </a:r>
                    </a:p>
                  </a:txBody>
                  <a:tcPr marL="79320" marR="79320" marT="39660" marB="39660"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tc>
                  <a:txBody>
                    <a:bodyPr/>
                    <a:lstStyle/>
                    <a:p>
                      <a:pPr algn="ctr" rtl="0" fontAlgn="base">
                        <a:lnSpc>
                          <a:spcPts val="1362"/>
                        </a:lnSpc>
                      </a:pPr>
                      <a:r>
                        <a:rPr lang="en-US" sz="1400">
                          <a:solidFill>
                            <a:srgbClr val="000000"/>
                          </a:solidFill>
                          <a:effectLst/>
                        </a:rPr>
                        <a:t>=</a:t>
                      </a:r>
                    </a:p>
                  </a:txBody>
                  <a:tcPr marL="79320" marR="79320" marT="39660" marB="39660"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extLst>
                  <a:ext uri="{0D108BD9-81ED-4DB2-BD59-A6C34878D82A}">
                    <a16:rowId xmlns:a16="http://schemas.microsoft.com/office/drawing/2014/main" val="2772872839"/>
                  </a:ext>
                </a:extLst>
              </a:tr>
              <a:tr h="315632">
                <a:tc>
                  <a:txBody>
                    <a:bodyPr/>
                    <a:lstStyle/>
                    <a:p>
                      <a:pPr lvl="0" algn="l">
                        <a:lnSpc>
                          <a:spcPts val="1158"/>
                        </a:lnSpc>
                        <a:buNone/>
                      </a:pPr>
                      <a:r>
                        <a:rPr lang="en-US" sz="1300" b="0" i="0" u="none" strike="noStrike" noProof="0">
                          <a:solidFill>
                            <a:srgbClr val="000000"/>
                          </a:solidFill>
                          <a:effectLst/>
                          <a:latin typeface="Roboto"/>
                        </a:rPr>
                        <a:t>Q3: My supervisor’s feedback is helpful</a:t>
                      </a:r>
                      <a:endParaRPr lang="en-US"/>
                    </a:p>
                  </a:txBody>
                  <a:tcPr marL="79320" marR="79320" marT="39660" marB="39660">
                    <a:lnL w="3175">
                      <a:solidFill>
                        <a:schemeClr val="bg1"/>
                      </a:solidFill>
                    </a:lnL>
                    <a:lnR w="3175">
                      <a:solidFill>
                        <a:schemeClr val="tx1"/>
                      </a:solidFill>
                    </a:lnR>
                    <a:lnT w="3175">
                      <a:solidFill>
                        <a:schemeClr val="bg1"/>
                      </a:solidFill>
                    </a:lnT>
                    <a:lnB w="3175">
                      <a:solidFill>
                        <a:schemeClr val="bg1"/>
                      </a:solidFill>
                    </a:lnB>
                  </a:tcPr>
                </a:tc>
                <a:tc>
                  <a:txBody>
                    <a:bodyPr/>
                    <a:lstStyle/>
                    <a:p>
                      <a:pPr algn="ctr" rtl="0" fontAlgn="base">
                        <a:lnSpc>
                          <a:spcPts val="1362"/>
                        </a:lnSpc>
                      </a:pPr>
                      <a:endParaRPr lang="en-US" sz="1400">
                        <a:solidFill>
                          <a:srgbClr val="000000"/>
                        </a:solidFill>
                        <a:effectLst/>
                      </a:endParaRPr>
                    </a:p>
                  </a:txBody>
                  <a:tcPr marL="79320" marR="79320" marT="39660" marB="39660"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tc>
                  <a:txBody>
                    <a:bodyPr/>
                    <a:lstStyle/>
                    <a:p>
                      <a:pPr algn="ctr" rtl="0" fontAlgn="base">
                        <a:lnSpc>
                          <a:spcPts val="1362"/>
                        </a:lnSpc>
                      </a:pPr>
                      <a:endParaRPr lang="en-US" sz="1400">
                        <a:solidFill>
                          <a:srgbClr val="005632"/>
                        </a:solidFill>
                        <a:effectLst/>
                      </a:endParaRPr>
                    </a:p>
                  </a:txBody>
                  <a:tcPr marL="79320" marR="79320" marT="39660" marB="39660"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extLst>
                  <a:ext uri="{0D108BD9-81ED-4DB2-BD59-A6C34878D82A}">
                    <a16:rowId xmlns:a16="http://schemas.microsoft.com/office/drawing/2014/main" val="1466563019"/>
                  </a:ext>
                </a:extLst>
              </a:tr>
              <a:tr h="315632">
                <a:tc>
                  <a:txBody>
                    <a:bodyPr/>
                    <a:lstStyle/>
                    <a:p>
                      <a:pPr lvl="0" algn="l">
                        <a:lnSpc>
                          <a:spcPts val="1158"/>
                        </a:lnSpc>
                        <a:buNone/>
                      </a:pPr>
                      <a:r>
                        <a:rPr lang="en-US" sz="1300" b="0" i="0" u="none" strike="noStrike" noProof="0">
                          <a:solidFill>
                            <a:srgbClr val="000000"/>
                          </a:solidFill>
                          <a:effectLst/>
                          <a:latin typeface="Roboto"/>
                        </a:rPr>
                        <a:t>Q4: Supervisor acknowledges good work</a:t>
                      </a:r>
                      <a:endParaRPr lang="en-US" b="0" i="0" noProof="0">
                        <a:latin typeface="Roboto"/>
                      </a:endParaRPr>
                    </a:p>
                  </a:txBody>
                  <a:tcPr marL="79320" marR="79320" marT="39660" marB="39660">
                    <a:lnL w="3175">
                      <a:solidFill>
                        <a:schemeClr val="bg1"/>
                      </a:solidFill>
                    </a:lnL>
                    <a:lnR w="3175">
                      <a:solidFill>
                        <a:schemeClr val="tx1"/>
                      </a:solidFill>
                    </a:lnR>
                    <a:lnT w="3175">
                      <a:solidFill>
                        <a:schemeClr val="bg1"/>
                      </a:solidFill>
                    </a:lnT>
                    <a:lnB w="3175">
                      <a:solidFill>
                        <a:schemeClr val="bg1"/>
                      </a:solidFill>
                    </a:lnB>
                  </a:tcPr>
                </a:tc>
                <a:tc>
                  <a:txBody>
                    <a:bodyPr/>
                    <a:lstStyle/>
                    <a:p>
                      <a:pPr algn="ctr" rtl="0" fontAlgn="base">
                        <a:lnSpc>
                          <a:spcPts val="1362"/>
                        </a:lnSpc>
                      </a:pPr>
                      <a:endParaRPr lang="en-US" sz="1400">
                        <a:solidFill>
                          <a:srgbClr val="000000"/>
                        </a:solidFill>
                        <a:effectLst/>
                      </a:endParaRPr>
                    </a:p>
                  </a:txBody>
                  <a:tcPr marL="79320" marR="79320" marT="39660" marB="39660"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tc>
                  <a:txBody>
                    <a:bodyPr/>
                    <a:lstStyle/>
                    <a:p>
                      <a:pPr algn="ctr" rtl="0" fontAlgn="base">
                        <a:lnSpc>
                          <a:spcPts val="1362"/>
                        </a:lnSpc>
                      </a:pPr>
                      <a:endParaRPr lang="en-US" sz="1400">
                        <a:solidFill>
                          <a:srgbClr val="000000"/>
                        </a:solidFill>
                        <a:effectLst/>
                      </a:endParaRPr>
                    </a:p>
                  </a:txBody>
                  <a:tcPr marL="79320" marR="79320" marT="39660" marB="39660"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extLst>
                  <a:ext uri="{0D108BD9-81ED-4DB2-BD59-A6C34878D82A}">
                    <a16:rowId xmlns:a16="http://schemas.microsoft.com/office/drawing/2014/main" val="2073441722"/>
                  </a:ext>
                </a:extLst>
              </a:tr>
              <a:tr h="315632">
                <a:tc>
                  <a:txBody>
                    <a:bodyPr/>
                    <a:lstStyle/>
                    <a:p>
                      <a:pPr lvl="0" algn="l">
                        <a:lnSpc>
                          <a:spcPts val="1158"/>
                        </a:lnSpc>
                        <a:buNone/>
                      </a:pPr>
                      <a:r>
                        <a:rPr lang="en-US" sz="1300" b="0" i="0" u="none" strike="noStrike" noProof="0">
                          <a:solidFill>
                            <a:srgbClr val="000000"/>
                          </a:solidFill>
                          <a:effectLst/>
                          <a:latin typeface="Roboto"/>
                        </a:rPr>
                        <a:t>Q5: My prof development is encouraged</a:t>
                      </a:r>
                      <a:endParaRPr lang="en-US"/>
                    </a:p>
                  </a:txBody>
                  <a:tcPr marL="79320" marR="79320" marT="39660" marB="39660">
                    <a:lnL w="3175">
                      <a:solidFill>
                        <a:schemeClr val="bg1"/>
                      </a:solidFill>
                    </a:lnL>
                    <a:lnR w="3175">
                      <a:solidFill>
                        <a:schemeClr val="tx1"/>
                      </a:solidFill>
                    </a:lnR>
                    <a:lnT w="3175">
                      <a:solidFill>
                        <a:schemeClr val="bg1"/>
                      </a:solidFill>
                    </a:lnT>
                    <a:lnB w="3175">
                      <a:solidFill>
                        <a:schemeClr val="bg1"/>
                      </a:solidFill>
                    </a:lnB>
                  </a:tcPr>
                </a:tc>
                <a:tc>
                  <a:txBody>
                    <a:bodyPr/>
                    <a:lstStyle/>
                    <a:p>
                      <a:pPr algn="ctr" rtl="0" fontAlgn="base">
                        <a:lnSpc>
                          <a:spcPts val="1362"/>
                        </a:lnSpc>
                      </a:pPr>
                      <a:endParaRPr lang="en-US" sz="1400">
                        <a:solidFill>
                          <a:srgbClr val="000000"/>
                        </a:solidFill>
                        <a:effectLst/>
                      </a:endParaRPr>
                    </a:p>
                  </a:txBody>
                  <a:tcPr marL="79320" marR="79320" marT="39660" marB="39660"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tc>
                  <a:txBody>
                    <a:bodyPr/>
                    <a:lstStyle/>
                    <a:p>
                      <a:pPr algn="ctr" rtl="0" fontAlgn="base">
                        <a:lnSpc>
                          <a:spcPts val="1362"/>
                        </a:lnSpc>
                      </a:pPr>
                      <a:endParaRPr lang="en-US" sz="1400">
                        <a:solidFill>
                          <a:srgbClr val="000000"/>
                        </a:solidFill>
                        <a:effectLst/>
                      </a:endParaRPr>
                    </a:p>
                  </a:txBody>
                  <a:tcPr marL="79320" marR="79320" marT="39660" marB="39660"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extLst>
                  <a:ext uri="{0D108BD9-81ED-4DB2-BD59-A6C34878D82A}">
                    <a16:rowId xmlns:a16="http://schemas.microsoft.com/office/drawing/2014/main" val="1248711456"/>
                  </a:ext>
                </a:extLst>
              </a:tr>
              <a:tr h="315632">
                <a:tc>
                  <a:txBody>
                    <a:bodyPr/>
                    <a:lstStyle/>
                    <a:p>
                      <a:pPr algn="l" rtl="0" fontAlgn="base">
                        <a:lnSpc>
                          <a:spcPts val="1158"/>
                        </a:lnSpc>
                      </a:pPr>
                      <a:r>
                        <a:rPr lang="en-US" sz="1300" b="0" i="0" u="none" strike="noStrike" noProof="0">
                          <a:solidFill>
                            <a:srgbClr val="000000"/>
                          </a:solidFill>
                          <a:effectLst/>
                          <a:latin typeface="Roboto"/>
                        </a:rPr>
                        <a:t>Q6: My supervisor treats me with respect</a:t>
                      </a:r>
                      <a:endParaRPr lang="en-US" sz="1300" u="none" strike="noStrike">
                        <a:solidFill>
                          <a:srgbClr val="000000"/>
                        </a:solidFill>
                        <a:effectLst/>
                      </a:endParaRPr>
                    </a:p>
                  </a:txBody>
                  <a:tcPr marL="79320" marR="79320" marT="39660" marB="39660">
                    <a:lnL w="3175">
                      <a:solidFill>
                        <a:schemeClr val="bg1"/>
                      </a:solidFill>
                    </a:lnL>
                    <a:lnR w="3175">
                      <a:solidFill>
                        <a:schemeClr val="tx1"/>
                      </a:solidFill>
                    </a:lnR>
                    <a:lnT w="3175">
                      <a:solidFill>
                        <a:schemeClr val="bg1"/>
                      </a:solidFill>
                    </a:lnT>
                    <a:lnB w="3175">
                      <a:solidFill>
                        <a:schemeClr val="bg1"/>
                      </a:solidFill>
                    </a:lnB>
                  </a:tcPr>
                </a:tc>
                <a:tc>
                  <a:txBody>
                    <a:bodyPr/>
                    <a:lstStyle/>
                    <a:p>
                      <a:pPr algn="ctr" rtl="0" fontAlgn="base">
                        <a:lnSpc>
                          <a:spcPts val="1362"/>
                        </a:lnSpc>
                      </a:pPr>
                      <a:endParaRPr lang="en-US" sz="1400">
                        <a:solidFill>
                          <a:srgbClr val="000000"/>
                        </a:solidFill>
                        <a:effectLst/>
                      </a:endParaRPr>
                    </a:p>
                  </a:txBody>
                  <a:tcPr marL="79320" marR="79320" marT="39660" marB="39660"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tc>
                  <a:txBody>
                    <a:bodyPr/>
                    <a:lstStyle/>
                    <a:p>
                      <a:pPr algn="ctr" rtl="0" fontAlgn="base">
                        <a:lnSpc>
                          <a:spcPts val="1362"/>
                        </a:lnSpc>
                      </a:pPr>
                      <a:endParaRPr lang="en-US" sz="1400">
                        <a:solidFill>
                          <a:srgbClr val="000000"/>
                        </a:solidFill>
                        <a:effectLst/>
                      </a:endParaRPr>
                    </a:p>
                  </a:txBody>
                  <a:tcPr marL="79320" marR="79320" marT="39660" marB="39660"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extLst>
                  <a:ext uri="{0D108BD9-81ED-4DB2-BD59-A6C34878D82A}">
                    <a16:rowId xmlns:a16="http://schemas.microsoft.com/office/drawing/2014/main" val="3444702615"/>
                  </a:ext>
                </a:extLst>
              </a:tr>
              <a:tr h="315632">
                <a:tc>
                  <a:txBody>
                    <a:bodyPr/>
                    <a:lstStyle/>
                    <a:p>
                      <a:pPr lvl="0" algn="l">
                        <a:lnSpc>
                          <a:spcPts val="1158"/>
                        </a:lnSpc>
                        <a:buNone/>
                      </a:pPr>
                      <a:r>
                        <a:rPr lang="en-US" sz="1300" b="0" i="0" u="none" strike="noStrike" noProof="0">
                          <a:solidFill>
                            <a:srgbClr val="000000"/>
                          </a:solidFill>
                          <a:effectLst/>
                          <a:latin typeface="Roboto"/>
                        </a:rPr>
                        <a:t>Q7: My supervisor is open to hear concerns</a:t>
                      </a:r>
                      <a:endParaRPr lang="en-US"/>
                    </a:p>
                  </a:txBody>
                  <a:tcPr marL="79320" marR="79320" marT="39660" marB="39660">
                    <a:lnL w="3175">
                      <a:solidFill>
                        <a:schemeClr val="bg1"/>
                      </a:solidFill>
                    </a:lnL>
                    <a:lnR w="3175">
                      <a:solidFill>
                        <a:schemeClr val="tx1"/>
                      </a:solidFill>
                    </a:lnR>
                    <a:lnT w="3175">
                      <a:solidFill>
                        <a:schemeClr val="bg1"/>
                      </a:solidFill>
                    </a:lnT>
                    <a:lnB w="3175">
                      <a:solidFill>
                        <a:schemeClr val="bg1"/>
                      </a:solidFill>
                    </a:lnB>
                  </a:tcPr>
                </a:tc>
                <a:tc>
                  <a:txBody>
                    <a:bodyPr/>
                    <a:lstStyle/>
                    <a:p>
                      <a:pPr algn="ctr" rtl="0" fontAlgn="base">
                        <a:lnSpc>
                          <a:spcPts val="1362"/>
                        </a:lnSpc>
                      </a:pPr>
                      <a:endParaRPr lang="en-US" sz="1400">
                        <a:solidFill>
                          <a:srgbClr val="000000"/>
                        </a:solidFill>
                        <a:effectLst/>
                      </a:endParaRPr>
                    </a:p>
                  </a:txBody>
                  <a:tcPr marL="79320" marR="79320" marT="39660" marB="39660"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tc>
                  <a:txBody>
                    <a:bodyPr/>
                    <a:lstStyle/>
                    <a:p>
                      <a:pPr algn="ctr" rtl="0" fontAlgn="base">
                        <a:lnSpc>
                          <a:spcPts val="1362"/>
                        </a:lnSpc>
                      </a:pPr>
                      <a:endParaRPr lang="en-US" sz="1400">
                        <a:solidFill>
                          <a:srgbClr val="000000"/>
                        </a:solidFill>
                        <a:effectLst/>
                      </a:endParaRPr>
                    </a:p>
                  </a:txBody>
                  <a:tcPr marL="79320" marR="79320" marT="39660" marB="39660" anchor="ctr">
                    <a:lnL w="3175">
                      <a:solidFill>
                        <a:schemeClr val="tx1"/>
                      </a:solidFill>
                    </a:lnL>
                    <a:lnR w="3175">
                      <a:solidFill>
                        <a:schemeClr val="tx1"/>
                      </a:solidFill>
                    </a:lnR>
                    <a:lnT w="3175">
                      <a:solidFill>
                        <a:schemeClr val="tx1"/>
                      </a:solidFill>
                    </a:lnT>
                    <a:lnB w="3175">
                      <a:solidFill>
                        <a:schemeClr val="tx1"/>
                      </a:solidFill>
                    </a:lnB>
                    <a:solidFill>
                      <a:schemeClr val="bg1"/>
                    </a:solidFill>
                  </a:tcPr>
                </a:tc>
                <a:extLst>
                  <a:ext uri="{0D108BD9-81ED-4DB2-BD59-A6C34878D82A}">
                    <a16:rowId xmlns:a16="http://schemas.microsoft.com/office/drawing/2014/main" val="3031108142"/>
                  </a:ext>
                </a:extLst>
              </a:tr>
            </a:tbl>
          </a:graphicData>
        </a:graphic>
      </p:graphicFrame>
      <p:sp>
        <p:nvSpPr>
          <p:cNvPr id="7" name="Rectangle 6">
            <a:extLst>
              <a:ext uri="{FF2B5EF4-FFF2-40B4-BE49-F238E27FC236}">
                <a16:creationId xmlns:a16="http://schemas.microsoft.com/office/drawing/2014/main" id="{1314985A-CE2D-F859-7E0D-41FE337329C8}"/>
              </a:ext>
            </a:extLst>
          </p:cNvPr>
          <p:cNvSpPr/>
          <p:nvPr/>
        </p:nvSpPr>
        <p:spPr>
          <a:xfrm>
            <a:off x="1769193" y="1917402"/>
            <a:ext cx="5614319" cy="39026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ea typeface="Roboto"/>
              </a:rPr>
              <a:t>Supervisor-Employee Relationship</a:t>
            </a:r>
            <a:endParaRPr lang="en-US">
              <a:solidFill>
                <a:schemeClr val="tx1"/>
              </a:solidFill>
            </a:endParaRPr>
          </a:p>
        </p:txBody>
      </p:sp>
      <p:sp>
        <p:nvSpPr>
          <p:cNvPr id="4" name="TextBox 3">
            <a:extLst>
              <a:ext uri="{FF2B5EF4-FFF2-40B4-BE49-F238E27FC236}">
                <a16:creationId xmlns:a16="http://schemas.microsoft.com/office/drawing/2014/main" id="{CAF5B36D-E4DE-5B69-E783-4B5264519A42}"/>
              </a:ext>
            </a:extLst>
          </p:cNvPr>
          <p:cNvSpPr txBox="1"/>
          <p:nvPr/>
        </p:nvSpPr>
        <p:spPr>
          <a:xfrm>
            <a:off x="3788780" y="5260153"/>
            <a:ext cx="463381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dirty="0"/>
              <a:t>*Trend means the shift in percentage points compared to the 2022 survey.</a:t>
            </a:r>
            <a:endParaRPr lang="en-US" dirty="0"/>
          </a:p>
          <a:p>
            <a:pPr algn="r"/>
            <a:endParaRPr lang="en-US" sz="1200">
              <a:ea typeface="Roboto"/>
            </a:endParaRPr>
          </a:p>
        </p:txBody>
      </p:sp>
      <p:sp>
        <p:nvSpPr>
          <p:cNvPr id="8" name="TextBox 7">
            <a:extLst>
              <a:ext uri="{FF2B5EF4-FFF2-40B4-BE49-F238E27FC236}">
                <a16:creationId xmlns:a16="http://schemas.microsoft.com/office/drawing/2014/main" id="{49E6E051-4EA9-5D6E-2C31-DD2842EF6E33}"/>
              </a:ext>
            </a:extLst>
          </p:cNvPr>
          <p:cNvSpPr txBox="1"/>
          <p:nvPr/>
        </p:nvSpPr>
        <p:spPr>
          <a:xfrm>
            <a:off x="4066158" y="5786219"/>
            <a:ext cx="115220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a:t>**</a:t>
            </a:r>
            <a:r>
              <a:rPr lang="en-US" sz="1200" dirty="0">
                <a:hlinkClick r:id="rId2"/>
              </a:rPr>
              <a:t>Infographic</a:t>
            </a:r>
            <a:endParaRPr lang="en-US" sz="1200" dirty="0">
              <a:ea typeface="Roboto"/>
            </a:endParaRPr>
          </a:p>
          <a:p>
            <a:pPr algn="r"/>
            <a:endParaRPr lang="en-US" sz="1200">
              <a:ea typeface="Roboto"/>
            </a:endParaRPr>
          </a:p>
        </p:txBody>
      </p:sp>
    </p:spTree>
    <p:extLst>
      <p:ext uri="{BB962C8B-B14F-4D97-AF65-F5344CB8AC3E}">
        <p14:creationId xmlns:p14="http://schemas.microsoft.com/office/powerpoint/2010/main" val="1830181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1FD1423-EF69-4C43-9403-3B2C2334DA10}"/>
              </a:ext>
            </a:extLst>
          </p:cNvPr>
          <p:cNvSpPr>
            <a:spLocks noGrp="1"/>
          </p:cNvSpPr>
          <p:nvPr>
            <p:ph type="title"/>
          </p:nvPr>
        </p:nvSpPr>
        <p:spPr>
          <a:xfrm>
            <a:off x="690721" y="528991"/>
            <a:ext cx="7715251" cy="651817"/>
          </a:xfrm>
        </p:spPr>
        <p:txBody>
          <a:bodyPr>
            <a:normAutofit fontScale="90000"/>
          </a:bodyPr>
          <a:lstStyle/>
          <a:p>
            <a:r>
              <a:rPr lang="en-US" dirty="0">
                <a:latin typeface="Roboto"/>
                <a:ea typeface="Roboto"/>
                <a:cs typeface="Arial"/>
              </a:rPr>
              <a:t>2022 Focus Areas </a:t>
            </a:r>
            <a:r>
              <a:rPr lang="en-US" sz="2200" dirty="0">
                <a:latin typeface="Roboto"/>
                <a:ea typeface="Roboto"/>
                <a:cs typeface="Arial"/>
              </a:rPr>
              <a:t>&lt;insert survey scores for areas of focus&gt;</a:t>
            </a:r>
          </a:p>
        </p:txBody>
      </p:sp>
      <p:sp>
        <p:nvSpPr>
          <p:cNvPr id="2" name="Content Placeholder 1">
            <a:extLst>
              <a:ext uri="{FF2B5EF4-FFF2-40B4-BE49-F238E27FC236}">
                <a16:creationId xmlns:a16="http://schemas.microsoft.com/office/drawing/2014/main" id="{71B75814-CA78-4990-B92F-D58A9492E46A}"/>
              </a:ext>
            </a:extLst>
          </p:cNvPr>
          <p:cNvSpPr>
            <a:spLocks noGrp="1"/>
          </p:cNvSpPr>
          <p:nvPr>
            <p:ph idx="1"/>
          </p:nvPr>
        </p:nvSpPr>
        <p:spPr>
          <a:xfrm>
            <a:off x="614202" y="4015354"/>
            <a:ext cx="2375055" cy="565952"/>
          </a:xfrm>
        </p:spPr>
        <p:txBody>
          <a:bodyPr>
            <a:normAutofit/>
          </a:bodyPr>
          <a:lstStyle/>
          <a:p>
            <a:pPr algn="ctr"/>
            <a:r>
              <a:rPr lang="en-US"/>
              <a:t>insert org specific data</a:t>
            </a:r>
          </a:p>
        </p:txBody>
      </p:sp>
      <p:sp>
        <p:nvSpPr>
          <p:cNvPr id="23" name="TextBox 22">
            <a:extLst>
              <a:ext uri="{FF2B5EF4-FFF2-40B4-BE49-F238E27FC236}">
                <a16:creationId xmlns:a16="http://schemas.microsoft.com/office/drawing/2014/main" id="{723124DE-45D6-4620-8AD2-DC5896E6135E}"/>
              </a:ext>
            </a:extLst>
          </p:cNvPr>
          <p:cNvSpPr txBox="1"/>
          <p:nvPr/>
        </p:nvSpPr>
        <p:spPr>
          <a:xfrm>
            <a:off x="2218454" y="5957318"/>
            <a:ext cx="7029191" cy="276999"/>
          </a:xfrm>
          <a:prstGeom prst="rect">
            <a:avLst/>
          </a:prstGeom>
          <a:noFill/>
        </p:spPr>
        <p:txBody>
          <a:bodyPr wrap="square" lIns="68580" tIns="34290" rIns="68580" bIns="34290" rtlCol="0" anchor="t">
            <a:spAutoFit/>
          </a:bodyPr>
          <a:lstStyle/>
          <a:p>
            <a:r>
              <a:rPr lang="en-US" sz="1350"/>
              <a:t>% of </a:t>
            </a:r>
            <a:r>
              <a:rPr lang="en-US" sz="1350">
                <a:ea typeface="+mn-lt"/>
                <a:cs typeface="+mn-lt"/>
              </a:rPr>
              <a:t>faculty and staff </a:t>
            </a:r>
            <a:r>
              <a:rPr lang="en-US" sz="1350"/>
              <a:t>respondents who agreed (slightly agree, agree, strongly agree)</a:t>
            </a:r>
          </a:p>
        </p:txBody>
      </p:sp>
      <p:sp>
        <p:nvSpPr>
          <p:cNvPr id="3" name="TextBox 2">
            <a:extLst>
              <a:ext uri="{FF2B5EF4-FFF2-40B4-BE49-F238E27FC236}">
                <a16:creationId xmlns:a16="http://schemas.microsoft.com/office/drawing/2014/main" id="{00CBD99F-8F6D-88FB-AF25-6EF48893AC78}"/>
              </a:ext>
            </a:extLst>
          </p:cNvPr>
          <p:cNvSpPr txBox="1"/>
          <p:nvPr/>
        </p:nvSpPr>
        <p:spPr>
          <a:xfrm>
            <a:off x="784971" y="2556933"/>
            <a:ext cx="2033516" cy="646331"/>
          </a:xfrm>
          <a:prstGeom prst="rect">
            <a:avLst/>
          </a:prstGeom>
          <a:noFill/>
        </p:spPr>
        <p:txBody>
          <a:bodyPr wrap="square" rtlCol="0">
            <a:spAutoFit/>
          </a:bodyPr>
          <a:lstStyle/>
          <a:p>
            <a:pPr algn="ctr"/>
            <a:r>
              <a:rPr lang="en-US"/>
              <a:t>Insert % from slide 10 or 11</a:t>
            </a:r>
          </a:p>
        </p:txBody>
      </p:sp>
      <p:sp>
        <p:nvSpPr>
          <p:cNvPr id="5" name="TextBox 4">
            <a:extLst>
              <a:ext uri="{FF2B5EF4-FFF2-40B4-BE49-F238E27FC236}">
                <a16:creationId xmlns:a16="http://schemas.microsoft.com/office/drawing/2014/main" id="{91DD79AB-C241-AAF2-76F7-CCCDCC29AD4A}"/>
              </a:ext>
            </a:extLst>
          </p:cNvPr>
          <p:cNvSpPr txBox="1"/>
          <p:nvPr/>
        </p:nvSpPr>
        <p:spPr>
          <a:xfrm>
            <a:off x="3601277" y="2532612"/>
            <a:ext cx="2033516" cy="646331"/>
          </a:xfrm>
          <a:prstGeom prst="rect">
            <a:avLst/>
          </a:prstGeom>
          <a:noFill/>
        </p:spPr>
        <p:txBody>
          <a:bodyPr wrap="square" rtlCol="0">
            <a:spAutoFit/>
          </a:bodyPr>
          <a:lstStyle/>
          <a:p>
            <a:pPr algn="ctr"/>
            <a:r>
              <a:rPr lang="en-US"/>
              <a:t>Insert % from slide 10 or 11</a:t>
            </a:r>
          </a:p>
        </p:txBody>
      </p:sp>
      <p:sp>
        <p:nvSpPr>
          <p:cNvPr id="7" name="TextBox 6">
            <a:extLst>
              <a:ext uri="{FF2B5EF4-FFF2-40B4-BE49-F238E27FC236}">
                <a16:creationId xmlns:a16="http://schemas.microsoft.com/office/drawing/2014/main" id="{9E1F7A07-33C1-A9B0-EAA5-84A3A1FB7F04}"/>
              </a:ext>
            </a:extLst>
          </p:cNvPr>
          <p:cNvSpPr txBox="1"/>
          <p:nvPr/>
        </p:nvSpPr>
        <p:spPr>
          <a:xfrm>
            <a:off x="6384872" y="2558609"/>
            <a:ext cx="2033516" cy="646331"/>
          </a:xfrm>
          <a:prstGeom prst="rect">
            <a:avLst/>
          </a:prstGeom>
          <a:noFill/>
        </p:spPr>
        <p:txBody>
          <a:bodyPr wrap="square" rtlCol="0">
            <a:spAutoFit/>
          </a:bodyPr>
          <a:lstStyle/>
          <a:p>
            <a:pPr algn="ctr"/>
            <a:r>
              <a:rPr lang="en-US"/>
              <a:t>Insert % from slide 10 or 11</a:t>
            </a:r>
          </a:p>
        </p:txBody>
      </p:sp>
      <p:sp>
        <p:nvSpPr>
          <p:cNvPr id="8" name="Content Placeholder 1">
            <a:extLst>
              <a:ext uri="{FF2B5EF4-FFF2-40B4-BE49-F238E27FC236}">
                <a16:creationId xmlns:a16="http://schemas.microsoft.com/office/drawing/2014/main" id="{689B7100-CE8D-F921-7541-D675E671EE03}"/>
              </a:ext>
            </a:extLst>
          </p:cNvPr>
          <p:cNvSpPr txBox="1">
            <a:spLocks/>
          </p:cNvSpPr>
          <p:nvPr/>
        </p:nvSpPr>
        <p:spPr>
          <a:xfrm>
            <a:off x="3384472" y="4002178"/>
            <a:ext cx="2375055" cy="565952"/>
          </a:xfrm>
          <a:prstGeom prst="rect">
            <a:avLst/>
          </a:prstGeom>
        </p:spPr>
        <p:txBody>
          <a:bodyPr vert="horz" lIns="0" tIns="0" rIns="0" bIns="0" rtlCol="0">
            <a:normAutofit/>
          </a:bodyPr>
          <a:lstStyle>
            <a:lvl1pPr marL="0" indent="0" algn="l" defTabSz="685800" rtl="0" eaLnBrk="1" latinLnBrk="0" hangingPunct="1">
              <a:lnSpc>
                <a:spcPct val="100000"/>
              </a:lnSpc>
              <a:spcBef>
                <a:spcPts val="750"/>
              </a:spcBef>
              <a:buSzPct val="95000"/>
              <a:buFont typeface="Arial" panose="020B0604020202020204" pitchFamily="34" charset="0"/>
              <a:buNone/>
              <a:defRPr sz="1800" b="1"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342900" indent="0" algn="l" defTabSz="685800" rtl="0" eaLnBrk="1" latinLnBrk="0" hangingPunct="1">
              <a:lnSpc>
                <a:spcPct val="100000"/>
              </a:lnSpc>
              <a:spcBef>
                <a:spcPts val="375"/>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685800" indent="0" algn="l" defTabSz="685800" rtl="0" eaLnBrk="1" latinLnBrk="0" hangingPunct="1">
              <a:lnSpc>
                <a:spcPct val="100000"/>
              </a:lnSpc>
              <a:spcBef>
                <a:spcPts val="375"/>
              </a:spcBef>
              <a:buClr>
                <a:schemeClr val="tx2"/>
              </a:buClr>
              <a:buSzPct val="100000"/>
              <a:buFont typeface="Arial" panose="020B0604020202020204" pitchFamily="34" charset="0"/>
              <a:buNone/>
              <a:defRPr sz="15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028700" indent="0" algn="l" defTabSz="685800" rtl="0" eaLnBrk="1" latinLnBrk="0" hangingPunct="1">
              <a:lnSpc>
                <a:spcPct val="100000"/>
              </a:lnSpc>
              <a:spcBef>
                <a:spcPts val="375"/>
              </a:spcBef>
              <a:buClr>
                <a:schemeClr val="tx2"/>
              </a:buClr>
              <a:buSzPct val="100000"/>
              <a:buFont typeface="Arial" panose="020B0604020202020204" pitchFamily="34" charset="0"/>
              <a:buNone/>
              <a:defRPr sz="135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371600" indent="0" algn="l" defTabSz="685800" rtl="0" eaLnBrk="1" latinLnBrk="0" hangingPunct="1">
              <a:lnSpc>
                <a:spcPct val="100000"/>
              </a:lnSpc>
              <a:spcBef>
                <a:spcPts val="375"/>
              </a:spcBef>
              <a:buClr>
                <a:schemeClr val="tx2"/>
              </a:buClr>
              <a:buSzPct val="100000"/>
              <a:buFont typeface="Arial" panose="020B0604020202020204" pitchFamily="34" charset="0"/>
              <a:buNone/>
              <a:defRPr sz="135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a:t>insert org specific data</a:t>
            </a:r>
          </a:p>
        </p:txBody>
      </p:sp>
      <p:sp>
        <p:nvSpPr>
          <p:cNvPr id="15" name="Content Placeholder 1">
            <a:extLst>
              <a:ext uri="{FF2B5EF4-FFF2-40B4-BE49-F238E27FC236}">
                <a16:creationId xmlns:a16="http://schemas.microsoft.com/office/drawing/2014/main" id="{A4F2E942-9CAF-67A8-3A8A-F51E4F4FD90E}"/>
              </a:ext>
            </a:extLst>
          </p:cNvPr>
          <p:cNvSpPr txBox="1">
            <a:spLocks/>
          </p:cNvSpPr>
          <p:nvPr/>
        </p:nvSpPr>
        <p:spPr>
          <a:xfrm>
            <a:off x="5954398" y="3997482"/>
            <a:ext cx="2375055" cy="565952"/>
          </a:xfrm>
          <a:prstGeom prst="rect">
            <a:avLst/>
          </a:prstGeom>
        </p:spPr>
        <p:txBody>
          <a:bodyPr vert="horz" lIns="0" tIns="0" rIns="0" bIns="0" rtlCol="0">
            <a:normAutofit/>
          </a:bodyPr>
          <a:lstStyle>
            <a:lvl1pPr marL="0" indent="0" algn="l" defTabSz="685800" rtl="0" eaLnBrk="1" latinLnBrk="0" hangingPunct="1">
              <a:lnSpc>
                <a:spcPct val="100000"/>
              </a:lnSpc>
              <a:spcBef>
                <a:spcPts val="750"/>
              </a:spcBef>
              <a:buSzPct val="95000"/>
              <a:buFont typeface="Arial" panose="020B0604020202020204" pitchFamily="34" charset="0"/>
              <a:buNone/>
              <a:defRPr sz="1800" b="1"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342900" indent="0" algn="l" defTabSz="685800" rtl="0" eaLnBrk="1" latinLnBrk="0" hangingPunct="1">
              <a:lnSpc>
                <a:spcPct val="100000"/>
              </a:lnSpc>
              <a:spcBef>
                <a:spcPts val="375"/>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685800" indent="0" algn="l" defTabSz="685800" rtl="0" eaLnBrk="1" latinLnBrk="0" hangingPunct="1">
              <a:lnSpc>
                <a:spcPct val="100000"/>
              </a:lnSpc>
              <a:spcBef>
                <a:spcPts val="375"/>
              </a:spcBef>
              <a:buClr>
                <a:schemeClr val="tx2"/>
              </a:buClr>
              <a:buSzPct val="100000"/>
              <a:buFont typeface="Arial" panose="020B0604020202020204" pitchFamily="34" charset="0"/>
              <a:buNone/>
              <a:defRPr sz="15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028700" indent="0" algn="l" defTabSz="685800" rtl="0" eaLnBrk="1" latinLnBrk="0" hangingPunct="1">
              <a:lnSpc>
                <a:spcPct val="100000"/>
              </a:lnSpc>
              <a:spcBef>
                <a:spcPts val="375"/>
              </a:spcBef>
              <a:buClr>
                <a:schemeClr val="tx2"/>
              </a:buClr>
              <a:buSzPct val="100000"/>
              <a:buFont typeface="Arial" panose="020B0604020202020204" pitchFamily="34" charset="0"/>
              <a:buNone/>
              <a:defRPr sz="135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371600" indent="0" algn="l" defTabSz="685800" rtl="0" eaLnBrk="1" latinLnBrk="0" hangingPunct="1">
              <a:lnSpc>
                <a:spcPct val="100000"/>
              </a:lnSpc>
              <a:spcBef>
                <a:spcPts val="375"/>
              </a:spcBef>
              <a:buClr>
                <a:schemeClr val="tx2"/>
              </a:buClr>
              <a:buSzPct val="100000"/>
              <a:buFont typeface="Arial" panose="020B0604020202020204" pitchFamily="34" charset="0"/>
              <a:buNone/>
              <a:defRPr sz="135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a:t>insert org specific data</a:t>
            </a:r>
          </a:p>
        </p:txBody>
      </p:sp>
    </p:spTree>
    <p:extLst>
      <p:ext uri="{BB962C8B-B14F-4D97-AF65-F5344CB8AC3E}">
        <p14:creationId xmlns:p14="http://schemas.microsoft.com/office/powerpoint/2010/main" val="16513311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D95FE-EF09-4DB0-A855-B32D739B5574}"/>
              </a:ext>
            </a:extLst>
          </p:cNvPr>
          <p:cNvSpPr>
            <a:spLocks noGrp="1"/>
          </p:cNvSpPr>
          <p:nvPr>
            <p:ph type="title"/>
          </p:nvPr>
        </p:nvSpPr>
        <p:spPr>
          <a:xfrm>
            <a:off x="714375" y="526778"/>
            <a:ext cx="7715251" cy="869089"/>
          </a:xfrm>
        </p:spPr>
        <p:txBody>
          <a:bodyPr>
            <a:normAutofit/>
          </a:bodyPr>
          <a:lstStyle/>
          <a:p>
            <a:r>
              <a:rPr lang="en-US" sz="3000" dirty="0">
                <a:latin typeface="Roboto"/>
                <a:ea typeface="Roboto"/>
                <a:cs typeface="Arial"/>
              </a:rPr>
              <a:t>Standard Percentages</a:t>
            </a:r>
          </a:p>
        </p:txBody>
      </p:sp>
      <p:pic>
        <p:nvPicPr>
          <p:cNvPr id="4" name="Picture 3" descr="1%">
            <a:extLst>
              <a:ext uri="{FF2B5EF4-FFF2-40B4-BE49-F238E27FC236}">
                <a16:creationId xmlns:a16="http://schemas.microsoft.com/office/drawing/2014/main" id="{BC1B1F11-A436-475C-B710-098A2FC82A2B}"/>
              </a:ext>
            </a:extLst>
          </p:cNvPr>
          <p:cNvPicPr>
            <a:picLocks noChangeAspect="1"/>
          </p:cNvPicPr>
          <p:nvPr/>
        </p:nvPicPr>
        <p:blipFill>
          <a:blip r:embed="rId2"/>
          <a:stretch>
            <a:fillRect/>
          </a:stretch>
        </p:blipFill>
        <p:spPr>
          <a:xfrm>
            <a:off x="804316" y="2114551"/>
            <a:ext cx="604159" cy="603354"/>
          </a:xfrm>
          <a:prstGeom prst="rect">
            <a:avLst/>
          </a:prstGeom>
        </p:spPr>
      </p:pic>
      <p:pic>
        <p:nvPicPr>
          <p:cNvPr id="6" name="Picture 5" descr="2%">
            <a:extLst>
              <a:ext uri="{FF2B5EF4-FFF2-40B4-BE49-F238E27FC236}">
                <a16:creationId xmlns:a16="http://schemas.microsoft.com/office/drawing/2014/main" id="{0AEE07B1-595E-4169-9668-6E4F2B02437D}"/>
              </a:ext>
            </a:extLst>
          </p:cNvPr>
          <p:cNvPicPr>
            <a:picLocks noChangeAspect="1"/>
          </p:cNvPicPr>
          <p:nvPr/>
        </p:nvPicPr>
        <p:blipFill>
          <a:blip r:embed="rId3"/>
          <a:stretch>
            <a:fillRect/>
          </a:stretch>
        </p:blipFill>
        <p:spPr>
          <a:xfrm>
            <a:off x="1573517" y="2114550"/>
            <a:ext cx="604159" cy="603354"/>
          </a:xfrm>
          <a:prstGeom prst="rect">
            <a:avLst/>
          </a:prstGeom>
        </p:spPr>
      </p:pic>
      <p:pic>
        <p:nvPicPr>
          <p:cNvPr id="10" name="Picture 9" descr="3%">
            <a:extLst>
              <a:ext uri="{FF2B5EF4-FFF2-40B4-BE49-F238E27FC236}">
                <a16:creationId xmlns:a16="http://schemas.microsoft.com/office/drawing/2014/main" id="{9205DC09-78D8-4A75-AB52-D119E76DA78A}"/>
              </a:ext>
            </a:extLst>
          </p:cNvPr>
          <p:cNvPicPr>
            <a:picLocks noChangeAspect="1"/>
          </p:cNvPicPr>
          <p:nvPr/>
        </p:nvPicPr>
        <p:blipFill>
          <a:blip r:embed="rId4"/>
          <a:stretch>
            <a:fillRect/>
          </a:stretch>
        </p:blipFill>
        <p:spPr>
          <a:xfrm>
            <a:off x="2342718" y="2114551"/>
            <a:ext cx="604159" cy="603354"/>
          </a:xfrm>
          <a:prstGeom prst="rect">
            <a:avLst/>
          </a:prstGeom>
        </p:spPr>
      </p:pic>
      <p:pic>
        <p:nvPicPr>
          <p:cNvPr id="12" name="Picture 11" descr="4%">
            <a:extLst>
              <a:ext uri="{FF2B5EF4-FFF2-40B4-BE49-F238E27FC236}">
                <a16:creationId xmlns:a16="http://schemas.microsoft.com/office/drawing/2014/main" id="{46E6D83B-1138-4E8B-87BB-ACB7CBFE8392}"/>
              </a:ext>
            </a:extLst>
          </p:cNvPr>
          <p:cNvPicPr>
            <a:picLocks noChangeAspect="1"/>
          </p:cNvPicPr>
          <p:nvPr/>
        </p:nvPicPr>
        <p:blipFill>
          <a:blip r:embed="rId5"/>
          <a:stretch>
            <a:fillRect/>
          </a:stretch>
        </p:blipFill>
        <p:spPr>
          <a:xfrm>
            <a:off x="3111918" y="2114549"/>
            <a:ext cx="604159" cy="603354"/>
          </a:xfrm>
          <a:prstGeom prst="rect">
            <a:avLst/>
          </a:prstGeom>
        </p:spPr>
      </p:pic>
      <p:pic>
        <p:nvPicPr>
          <p:cNvPr id="14" name="Picture 13" descr="5%">
            <a:extLst>
              <a:ext uri="{FF2B5EF4-FFF2-40B4-BE49-F238E27FC236}">
                <a16:creationId xmlns:a16="http://schemas.microsoft.com/office/drawing/2014/main" id="{55228D17-8B92-474F-B1CE-28F2B594DA12}"/>
              </a:ext>
            </a:extLst>
          </p:cNvPr>
          <p:cNvPicPr>
            <a:picLocks noChangeAspect="1"/>
          </p:cNvPicPr>
          <p:nvPr/>
        </p:nvPicPr>
        <p:blipFill>
          <a:blip r:embed="rId6"/>
          <a:stretch>
            <a:fillRect/>
          </a:stretch>
        </p:blipFill>
        <p:spPr>
          <a:xfrm>
            <a:off x="3881119" y="2114549"/>
            <a:ext cx="604159" cy="603354"/>
          </a:xfrm>
          <a:prstGeom prst="rect">
            <a:avLst/>
          </a:prstGeom>
        </p:spPr>
      </p:pic>
      <p:pic>
        <p:nvPicPr>
          <p:cNvPr id="16" name="Picture 15" descr="6%">
            <a:extLst>
              <a:ext uri="{FF2B5EF4-FFF2-40B4-BE49-F238E27FC236}">
                <a16:creationId xmlns:a16="http://schemas.microsoft.com/office/drawing/2014/main" id="{5348EDC8-EBEA-4A42-9C5B-37E270E7C9AF}"/>
              </a:ext>
            </a:extLst>
          </p:cNvPr>
          <p:cNvPicPr>
            <a:picLocks noChangeAspect="1"/>
          </p:cNvPicPr>
          <p:nvPr/>
        </p:nvPicPr>
        <p:blipFill>
          <a:blip r:embed="rId7"/>
          <a:stretch>
            <a:fillRect/>
          </a:stretch>
        </p:blipFill>
        <p:spPr>
          <a:xfrm>
            <a:off x="4650320" y="2114549"/>
            <a:ext cx="604159" cy="603354"/>
          </a:xfrm>
          <a:prstGeom prst="rect">
            <a:avLst/>
          </a:prstGeom>
        </p:spPr>
      </p:pic>
      <p:pic>
        <p:nvPicPr>
          <p:cNvPr id="18" name="Picture 17" descr="7%">
            <a:extLst>
              <a:ext uri="{FF2B5EF4-FFF2-40B4-BE49-F238E27FC236}">
                <a16:creationId xmlns:a16="http://schemas.microsoft.com/office/drawing/2014/main" id="{06D5AD74-5057-4440-9464-F479BCE23E50}"/>
              </a:ext>
            </a:extLst>
          </p:cNvPr>
          <p:cNvPicPr>
            <a:picLocks noChangeAspect="1"/>
          </p:cNvPicPr>
          <p:nvPr/>
        </p:nvPicPr>
        <p:blipFill>
          <a:blip r:embed="rId8"/>
          <a:stretch>
            <a:fillRect/>
          </a:stretch>
        </p:blipFill>
        <p:spPr>
          <a:xfrm>
            <a:off x="5419521" y="2114551"/>
            <a:ext cx="604159" cy="603354"/>
          </a:xfrm>
          <a:prstGeom prst="rect">
            <a:avLst/>
          </a:prstGeom>
        </p:spPr>
      </p:pic>
      <p:pic>
        <p:nvPicPr>
          <p:cNvPr id="20" name="Picture 19" descr="8%">
            <a:extLst>
              <a:ext uri="{FF2B5EF4-FFF2-40B4-BE49-F238E27FC236}">
                <a16:creationId xmlns:a16="http://schemas.microsoft.com/office/drawing/2014/main" id="{2B207049-DB40-449E-B949-798A534ED2EC}"/>
              </a:ext>
            </a:extLst>
          </p:cNvPr>
          <p:cNvPicPr>
            <a:picLocks noChangeAspect="1"/>
          </p:cNvPicPr>
          <p:nvPr/>
        </p:nvPicPr>
        <p:blipFill>
          <a:blip r:embed="rId9"/>
          <a:stretch>
            <a:fillRect/>
          </a:stretch>
        </p:blipFill>
        <p:spPr>
          <a:xfrm>
            <a:off x="6188721" y="2114549"/>
            <a:ext cx="604159" cy="603354"/>
          </a:xfrm>
          <a:prstGeom prst="rect">
            <a:avLst/>
          </a:prstGeom>
        </p:spPr>
      </p:pic>
      <p:pic>
        <p:nvPicPr>
          <p:cNvPr id="22" name="Picture 21" descr="9%">
            <a:extLst>
              <a:ext uri="{FF2B5EF4-FFF2-40B4-BE49-F238E27FC236}">
                <a16:creationId xmlns:a16="http://schemas.microsoft.com/office/drawing/2014/main" id="{E0D2CD5D-3A67-4D20-A981-42C0F1977C18}"/>
              </a:ext>
            </a:extLst>
          </p:cNvPr>
          <p:cNvPicPr>
            <a:picLocks noChangeAspect="1"/>
          </p:cNvPicPr>
          <p:nvPr/>
        </p:nvPicPr>
        <p:blipFill>
          <a:blip r:embed="rId10"/>
          <a:stretch>
            <a:fillRect/>
          </a:stretch>
        </p:blipFill>
        <p:spPr>
          <a:xfrm>
            <a:off x="6966325" y="2114549"/>
            <a:ext cx="604159" cy="603354"/>
          </a:xfrm>
          <a:prstGeom prst="rect">
            <a:avLst/>
          </a:prstGeom>
        </p:spPr>
      </p:pic>
      <p:pic>
        <p:nvPicPr>
          <p:cNvPr id="24" name="Picture 23" descr="10%">
            <a:extLst>
              <a:ext uri="{FF2B5EF4-FFF2-40B4-BE49-F238E27FC236}">
                <a16:creationId xmlns:a16="http://schemas.microsoft.com/office/drawing/2014/main" id="{0EC845F7-B3CD-415A-9BF8-22F2E24812E5}"/>
              </a:ext>
            </a:extLst>
          </p:cNvPr>
          <p:cNvPicPr>
            <a:picLocks noChangeAspect="1"/>
          </p:cNvPicPr>
          <p:nvPr/>
        </p:nvPicPr>
        <p:blipFill>
          <a:blip r:embed="rId11"/>
          <a:stretch>
            <a:fillRect/>
          </a:stretch>
        </p:blipFill>
        <p:spPr>
          <a:xfrm>
            <a:off x="7735526" y="2114549"/>
            <a:ext cx="604159" cy="603354"/>
          </a:xfrm>
          <a:prstGeom prst="rect">
            <a:avLst/>
          </a:prstGeom>
        </p:spPr>
      </p:pic>
      <p:pic>
        <p:nvPicPr>
          <p:cNvPr id="26" name="Picture 25" descr="11%">
            <a:extLst>
              <a:ext uri="{FF2B5EF4-FFF2-40B4-BE49-F238E27FC236}">
                <a16:creationId xmlns:a16="http://schemas.microsoft.com/office/drawing/2014/main" id="{132B5C11-8865-42DD-8ADA-F806F2B8C248}"/>
              </a:ext>
            </a:extLst>
          </p:cNvPr>
          <p:cNvPicPr>
            <a:picLocks noChangeAspect="1"/>
          </p:cNvPicPr>
          <p:nvPr/>
        </p:nvPicPr>
        <p:blipFill>
          <a:blip r:embed="rId12"/>
          <a:stretch>
            <a:fillRect/>
          </a:stretch>
        </p:blipFill>
        <p:spPr>
          <a:xfrm>
            <a:off x="804315" y="2772245"/>
            <a:ext cx="604159" cy="604159"/>
          </a:xfrm>
          <a:prstGeom prst="rect">
            <a:avLst/>
          </a:prstGeom>
        </p:spPr>
      </p:pic>
      <p:pic>
        <p:nvPicPr>
          <p:cNvPr id="28" name="Picture 27" descr="12%">
            <a:extLst>
              <a:ext uri="{FF2B5EF4-FFF2-40B4-BE49-F238E27FC236}">
                <a16:creationId xmlns:a16="http://schemas.microsoft.com/office/drawing/2014/main" id="{3F0D76BF-9101-4FAE-AC7B-45EBB5A5588B}"/>
              </a:ext>
            </a:extLst>
          </p:cNvPr>
          <p:cNvPicPr>
            <a:picLocks noChangeAspect="1"/>
          </p:cNvPicPr>
          <p:nvPr/>
        </p:nvPicPr>
        <p:blipFill>
          <a:blip r:embed="rId13"/>
          <a:stretch>
            <a:fillRect/>
          </a:stretch>
        </p:blipFill>
        <p:spPr>
          <a:xfrm>
            <a:off x="1573517" y="2772245"/>
            <a:ext cx="604159" cy="604159"/>
          </a:xfrm>
          <a:prstGeom prst="rect">
            <a:avLst/>
          </a:prstGeom>
        </p:spPr>
      </p:pic>
      <p:pic>
        <p:nvPicPr>
          <p:cNvPr id="30" name="Picture 29" descr="13%">
            <a:extLst>
              <a:ext uri="{FF2B5EF4-FFF2-40B4-BE49-F238E27FC236}">
                <a16:creationId xmlns:a16="http://schemas.microsoft.com/office/drawing/2014/main" id="{4090C987-95AF-43D8-8192-D1911CC48796}"/>
              </a:ext>
            </a:extLst>
          </p:cNvPr>
          <p:cNvPicPr>
            <a:picLocks noChangeAspect="1"/>
          </p:cNvPicPr>
          <p:nvPr/>
        </p:nvPicPr>
        <p:blipFill>
          <a:blip r:embed="rId14"/>
          <a:stretch>
            <a:fillRect/>
          </a:stretch>
        </p:blipFill>
        <p:spPr>
          <a:xfrm>
            <a:off x="2327727" y="2772245"/>
            <a:ext cx="604159" cy="604159"/>
          </a:xfrm>
          <a:prstGeom prst="rect">
            <a:avLst/>
          </a:prstGeom>
        </p:spPr>
      </p:pic>
      <p:pic>
        <p:nvPicPr>
          <p:cNvPr id="32" name="Picture 31" descr="14%">
            <a:extLst>
              <a:ext uri="{FF2B5EF4-FFF2-40B4-BE49-F238E27FC236}">
                <a16:creationId xmlns:a16="http://schemas.microsoft.com/office/drawing/2014/main" id="{6B6B9F83-4824-4942-8C46-19E0C7B9F68D}"/>
              </a:ext>
            </a:extLst>
          </p:cNvPr>
          <p:cNvPicPr>
            <a:picLocks noChangeAspect="1"/>
          </p:cNvPicPr>
          <p:nvPr/>
        </p:nvPicPr>
        <p:blipFill>
          <a:blip r:embed="rId15"/>
          <a:stretch>
            <a:fillRect/>
          </a:stretch>
        </p:blipFill>
        <p:spPr>
          <a:xfrm>
            <a:off x="3111918" y="2772245"/>
            <a:ext cx="604159" cy="604159"/>
          </a:xfrm>
          <a:prstGeom prst="rect">
            <a:avLst/>
          </a:prstGeom>
        </p:spPr>
      </p:pic>
      <p:pic>
        <p:nvPicPr>
          <p:cNvPr id="34" name="Picture 33" descr="15%">
            <a:extLst>
              <a:ext uri="{FF2B5EF4-FFF2-40B4-BE49-F238E27FC236}">
                <a16:creationId xmlns:a16="http://schemas.microsoft.com/office/drawing/2014/main" id="{3FA3B665-B148-474C-84A5-9634B5142079}"/>
              </a:ext>
            </a:extLst>
          </p:cNvPr>
          <p:cNvPicPr>
            <a:picLocks noChangeAspect="1"/>
          </p:cNvPicPr>
          <p:nvPr/>
        </p:nvPicPr>
        <p:blipFill>
          <a:blip r:embed="rId16"/>
          <a:stretch>
            <a:fillRect/>
          </a:stretch>
        </p:blipFill>
        <p:spPr>
          <a:xfrm>
            <a:off x="3881119" y="2772245"/>
            <a:ext cx="604159" cy="604159"/>
          </a:xfrm>
          <a:prstGeom prst="rect">
            <a:avLst/>
          </a:prstGeom>
        </p:spPr>
      </p:pic>
      <p:pic>
        <p:nvPicPr>
          <p:cNvPr id="36" name="Picture 35" descr="16%">
            <a:extLst>
              <a:ext uri="{FF2B5EF4-FFF2-40B4-BE49-F238E27FC236}">
                <a16:creationId xmlns:a16="http://schemas.microsoft.com/office/drawing/2014/main" id="{E75FE49F-6B98-4144-B771-62A823153185}"/>
              </a:ext>
            </a:extLst>
          </p:cNvPr>
          <p:cNvPicPr>
            <a:picLocks noChangeAspect="1"/>
          </p:cNvPicPr>
          <p:nvPr/>
        </p:nvPicPr>
        <p:blipFill>
          <a:blip r:embed="rId17"/>
          <a:stretch>
            <a:fillRect/>
          </a:stretch>
        </p:blipFill>
        <p:spPr>
          <a:xfrm>
            <a:off x="4658724" y="2772245"/>
            <a:ext cx="604159" cy="604159"/>
          </a:xfrm>
          <a:prstGeom prst="rect">
            <a:avLst/>
          </a:prstGeom>
        </p:spPr>
      </p:pic>
      <p:pic>
        <p:nvPicPr>
          <p:cNvPr id="38" name="Picture 37" descr="17%">
            <a:extLst>
              <a:ext uri="{FF2B5EF4-FFF2-40B4-BE49-F238E27FC236}">
                <a16:creationId xmlns:a16="http://schemas.microsoft.com/office/drawing/2014/main" id="{4147A4B9-7FAF-49F2-8726-C2E151F86E99}"/>
              </a:ext>
            </a:extLst>
          </p:cNvPr>
          <p:cNvPicPr>
            <a:picLocks noChangeAspect="1"/>
          </p:cNvPicPr>
          <p:nvPr/>
        </p:nvPicPr>
        <p:blipFill>
          <a:blip r:embed="rId18"/>
          <a:stretch>
            <a:fillRect/>
          </a:stretch>
        </p:blipFill>
        <p:spPr>
          <a:xfrm>
            <a:off x="5419521" y="2772245"/>
            <a:ext cx="604159" cy="604159"/>
          </a:xfrm>
          <a:prstGeom prst="rect">
            <a:avLst/>
          </a:prstGeom>
        </p:spPr>
      </p:pic>
      <p:pic>
        <p:nvPicPr>
          <p:cNvPr id="40" name="Picture 39" descr="18%">
            <a:extLst>
              <a:ext uri="{FF2B5EF4-FFF2-40B4-BE49-F238E27FC236}">
                <a16:creationId xmlns:a16="http://schemas.microsoft.com/office/drawing/2014/main" id="{8D8C129C-7BD0-490A-A088-6D95C2329F15}"/>
              </a:ext>
            </a:extLst>
          </p:cNvPr>
          <p:cNvPicPr>
            <a:picLocks noChangeAspect="1"/>
          </p:cNvPicPr>
          <p:nvPr/>
        </p:nvPicPr>
        <p:blipFill>
          <a:blip r:embed="rId19"/>
          <a:stretch>
            <a:fillRect/>
          </a:stretch>
        </p:blipFill>
        <p:spPr>
          <a:xfrm>
            <a:off x="6188721" y="2772245"/>
            <a:ext cx="604159" cy="604159"/>
          </a:xfrm>
          <a:prstGeom prst="rect">
            <a:avLst/>
          </a:prstGeom>
        </p:spPr>
      </p:pic>
      <p:pic>
        <p:nvPicPr>
          <p:cNvPr id="42" name="Picture 41" descr="19%">
            <a:extLst>
              <a:ext uri="{FF2B5EF4-FFF2-40B4-BE49-F238E27FC236}">
                <a16:creationId xmlns:a16="http://schemas.microsoft.com/office/drawing/2014/main" id="{39495A15-6E7B-40A7-BB53-A605FF6D195E}"/>
              </a:ext>
            </a:extLst>
          </p:cNvPr>
          <p:cNvPicPr>
            <a:picLocks noChangeAspect="1"/>
          </p:cNvPicPr>
          <p:nvPr/>
        </p:nvPicPr>
        <p:blipFill>
          <a:blip r:embed="rId20"/>
          <a:stretch>
            <a:fillRect/>
          </a:stretch>
        </p:blipFill>
        <p:spPr>
          <a:xfrm>
            <a:off x="6966325" y="2772245"/>
            <a:ext cx="604159" cy="604159"/>
          </a:xfrm>
          <a:prstGeom prst="rect">
            <a:avLst/>
          </a:prstGeom>
        </p:spPr>
      </p:pic>
      <p:pic>
        <p:nvPicPr>
          <p:cNvPr id="44" name="Picture 43" descr="20%">
            <a:extLst>
              <a:ext uri="{FF2B5EF4-FFF2-40B4-BE49-F238E27FC236}">
                <a16:creationId xmlns:a16="http://schemas.microsoft.com/office/drawing/2014/main" id="{82DC50F0-0D78-41F8-B063-3A1E368BF0A2}"/>
              </a:ext>
            </a:extLst>
          </p:cNvPr>
          <p:cNvPicPr>
            <a:picLocks noChangeAspect="1"/>
          </p:cNvPicPr>
          <p:nvPr/>
        </p:nvPicPr>
        <p:blipFill>
          <a:blip r:embed="rId21"/>
          <a:stretch>
            <a:fillRect/>
          </a:stretch>
        </p:blipFill>
        <p:spPr>
          <a:xfrm>
            <a:off x="7735526" y="2772245"/>
            <a:ext cx="604159" cy="604159"/>
          </a:xfrm>
          <a:prstGeom prst="rect">
            <a:avLst/>
          </a:prstGeom>
        </p:spPr>
      </p:pic>
      <p:pic>
        <p:nvPicPr>
          <p:cNvPr id="60" name="Picture 59" descr="21%">
            <a:extLst>
              <a:ext uri="{FF2B5EF4-FFF2-40B4-BE49-F238E27FC236}">
                <a16:creationId xmlns:a16="http://schemas.microsoft.com/office/drawing/2014/main" id="{1F963635-307F-4087-B65A-4E9D5637A48D}"/>
              </a:ext>
            </a:extLst>
          </p:cNvPr>
          <p:cNvPicPr>
            <a:picLocks noChangeAspect="1"/>
          </p:cNvPicPr>
          <p:nvPr/>
        </p:nvPicPr>
        <p:blipFill>
          <a:blip r:embed="rId22"/>
          <a:stretch>
            <a:fillRect/>
          </a:stretch>
        </p:blipFill>
        <p:spPr>
          <a:xfrm>
            <a:off x="804316" y="3412269"/>
            <a:ext cx="604159" cy="604159"/>
          </a:xfrm>
          <a:prstGeom prst="rect">
            <a:avLst/>
          </a:prstGeom>
        </p:spPr>
      </p:pic>
      <p:pic>
        <p:nvPicPr>
          <p:cNvPr id="62" name="Picture 61" descr="22%">
            <a:extLst>
              <a:ext uri="{FF2B5EF4-FFF2-40B4-BE49-F238E27FC236}">
                <a16:creationId xmlns:a16="http://schemas.microsoft.com/office/drawing/2014/main" id="{FB646996-DFFD-4BB6-9109-9037DF0E9D45}"/>
              </a:ext>
            </a:extLst>
          </p:cNvPr>
          <p:cNvPicPr>
            <a:picLocks noChangeAspect="1"/>
          </p:cNvPicPr>
          <p:nvPr/>
        </p:nvPicPr>
        <p:blipFill>
          <a:blip r:embed="rId23"/>
          <a:stretch>
            <a:fillRect/>
          </a:stretch>
        </p:blipFill>
        <p:spPr>
          <a:xfrm>
            <a:off x="1573517" y="3412269"/>
            <a:ext cx="604159" cy="604159"/>
          </a:xfrm>
          <a:prstGeom prst="rect">
            <a:avLst/>
          </a:prstGeom>
        </p:spPr>
      </p:pic>
      <p:pic>
        <p:nvPicPr>
          <p:cNvPr id="64" name="Picture 63" descr="23%">
            <a:extLst>
              <a:ext uri="{FF2B5EF4-FFF2-40B4-BE49-F238E27FC236}">
                <a16:creationId xmlns:a16="http://schemas.microsoft.com/office/drawing/2014/main" id="{0724AE3D-3986-4814-8708-757240B94BD5}"/>
              </a:ext>
            </a:extLst>
          </p:cNvPr>
          <p:cNvPicPr>
            <a:picLocks noChangeAspect="1"/>
          </p:cNvPicPr>
          <p:nvPr/>
        </p:nvPicPr>
        <p:blipFill>
          <a:blip r:embed="rId24"/>
          <a:stretch>
            <a:fillRect/>
          </a:stretch>
        </p:blipFill>
        <p:spPr>
          <a:xfrm>
            <a:off x="2339350" y="3412269"/>
            <a:ext cx="607526" cy="607526"/>
          </a:xfrm>
          <a:prstGeom prst="rect">
            <a:avLst/>
          </a:prstGeom>
        </p:spPr>
      </p:pic>
      <p:pic>
        <p:nvPicPr>
          <p:cNvPr id="66" name="Picture 65" descr="24%">
            <a:extLst>
              <a:ext uri="{FF2B5EF4-FFF2-40B4-BE49-F238E27FC236}">
                <a16:creationId xmlns:a16="http://schemas.microsoft.com/office/drawing/2014/main" id="{B2F0A757-8011-48F4-9D52-7EEA59440D10}"/>
              </a:ext>
            </a:extLst>
          </p:cNvPr>
          <p:cNvPicPr>
            <a:picLocks noChangeAspect="1"/>
          </p:cNvPicPr>
          <p:nvPr/>
        </p:nvPicPr>
        <p:blipFill>
          <a:blip r:embed="rId25"/>
          <a:stretch>
            <a:fillRect/>
          </a:stretch>
        </p:blipFill>
        <p:spPr>
          <a:xfrm>
            <a:off x="3108551" y="3411464"/>
            <a:ext cx="604159" cy="604159"/>
          </a:xfrm>
          <a:prstGeom prst="rect">
            <a:avLst/>
          </a:prstGeom>
        </p:spPr>
      </p:pic>
      <p:pic>
        <p:nvPicPr>
          <p:cNvPr id="68" name="Picture 67" descr="25%">
            <a:extLst>
              <a:ext uri="{FF2B5EF4-FFF2-40B4-BE49-F238E27FC236}">
                <a16:creationId xmlns:a16="http://schemas.microsoft.com/office/drawing/2014/main" id="{087AB3D3-FC8A-4F9D-BD6C-2EE1BB262A94}"/>
              </a:ext>
            </a:extLst>
          </p:cNvPr>
          <p:cNvPicPr>
            <a:picLocks noChangeAspect="1"/>
          </p:cNvPicPr>
          <p:nvPr/>
        </p:nvPicPr>
        <p:blipFill>
          <a:blip r:embed="rId26"/>
          <a:stretch>
            <a:fillRect/>
          </a:stretch>
        </p:blipFill>
        <p:spPr>
          <a:xfrm>
            <a:off x="3874384" y="3411464"/>
            <a:ext cx="604159" cy="604159"/>
          </a:xfrm>
          <a:prstGeom prst="rect">
            <a:avLst/>
          </a:prstGeom>
        </p:spPr>
      </p:pic>
      <p:pic>
        <p:nvPicPr>
          <p:cNvPr id="70" name="Picture 69" descr="26%">
            <a:extLst>
              <a:ext uri="{FF2B5EF4-FFF2-40B4-BE49-F238E27FC236}">
                <a16:creationId xmlns:a16="http://schemas.microsoft.com/office/drawing/2014/main" id="{F46ADE38-4FE5-4258-BB6B-0C00FF92642F}"/>
              </a:ext>
            </a:extLst>
          </p:cNvPr>
          <p:cNvPicPr>
            <a:picLocks noChangeAspect="1"/>
          </p:cNvPicPr>
          <p:nvPr/>
        </p:nvPicPr>
        <p:blipFill>
          <a:blip r:embed="rId27"/>
          <a:stretch>
            <a:fillRect/>
          </a:stretch>
        </p:blipFill>
        <p:spPr>
          <a:xfrm>
            <a:off x="4658724" y="3411464"/>
            <a:ext cx="604159" cy="604159"/>
          </a:xfrm>
          <a:prstGeom prst="rect">
            <a:avLst/>
          </a:prstGeom>
        </p:spPr>
      </p:pic>
      <p:pic>
        <p:nvPicPr>
          <p:cNvPr id="72" name="Picture 71" descr="27%">
            <a:extLst>
              <a:ext uri="{FF2B5EF4-FFF2-40B4-BE49-F238E27FC236}">
                <a16:creationId xmlns:a16="http://schemas.microsoft.com/office/drawing/2014/main" id="{EDFB1BF1-3FE0-4AFF-8F68-2E3EE2901FFB}"/>
              </a:ext>
            </a:extLst>
          </p:cNvPr>
          <p:cNvPicPr>
            <a:picLocks noChangeAspect="1"/>
          </p:cNvPicPr>
          <p:nvPr/>
        </p:nvPicPr>
        <p:blipFill>
          <a:blip r:embed="rId28"/>
          <a:stretch>
            <a:fillRect/>
          </a:stretch>
        </p:blipFill>
        <p:spPr>
          <a:xfrm>
            <a:off x="5412786" y="3415080"/>
            <a:ext cx="604159" cy="604159"/>
          </a:xfrm>
          <a:prstGeom prst="rect">
            <a:avLst/>
          </a:prstGeom>
        </p:spPr>
      </p:pic>
      <p:pic>
        <p:nvPicPr>
          <p:cNvPr id="74" name="Picture 73" descr="28%">
            <a:extLst>
              <a:ext uri="{FF2B5EF4-FFF2-40B4-BE49-F238E27FC236}">
                <a16:creationId xmlns:a16="http://schemas.microsoft.com/office/drawing/2014/main" id="{F003C8E9-4DFA-4B3D-94F2-FD701AFEAB04}"/>
              </a:ext>
            </a:extLst>
          </p:cNvPr>
          <p:cNvPicPr>
            <a:picLocks noChangeAspect="1"/>
          </p:cNvPicPr>
          <p:nvPr/>
        </p:nvPicPr>
        <p:blipFill>
          <a:blip r:embed="rId29"/>
          <a:stretch>
            <a:fillRect/>
          </a:stretch>
        </p:blipFill>
        <p:spPr>
          <a:xfrm>
            <a:off x="6188721" y="3415080"/>
            <a:ext cx="604159" cy="604159"/>
          </a:xfrm>
          <a:prstGeom prst="rect">
            <a:avLst/>
          </a:prstGeom>
        </p:spPr>
      </p:pic>
      <p:pic>
        <p:nvPicPr>
          <p:cNvPr id="76" name="Picture 75" descr="29%">
            <a:extLst>
              <a:ext uri="{FF2B5EF4-FFF2-40B4-BE49-F238E27FC236}">
                <a16:creationId xmlns:a16="http://schemas.microsoft.com/office/drawing/2014/main" id="{F4A28D6E-EE55-49EE-BB65-49078C5A1F4E}"/>
              </a:ext>
            </a:extLst>
          </p:cNvPr>
          <p:cNvPicPr>
            <a:picLocks noChangeAspect="1"/>
          </p:cNvPicPr>
          <p:nvPr/>
        </p:nvPicPr>
        <p:blipFill>
          <a:blip r:embed="rId30"/>
          <a:stretch>
            <a:fillRect/>
          </a:stretch>
        </p:blipFill>
        <p:spPr>
          <a:xfrm>
            <a:off x="6966325" y="3408653"/>
            <a:ext cx="604159" cy="603354"/>
          </a:xfrm>
          <a:prstGeom prst="rect">
            <a:avLst/>
          </a:prstGeom>
        </p:spPr>
      </p:pic>
      <p:pic>
        <p:nvPicPr>
          <p:cNvPr id="78" name="Picture 77" descr="30%">
            <a:extLst>
              <a:ext uri="{FF2B5EF4-FFF2-40B4-BE49-F238E27FC236}">
                <a16:creationId xmlns:a16="http://schemas.microsoft.com/office/drawing/2014/main" id="{FF030943-5960-4043-A1FC-BCD38BBA9F54}"/>
              </a:ext>
            </a:extLst>
          </p:cNvPr>
          <p:cNvPicPr>
            <a:picLocks noChangeAspect="1"/>
          </p:cNvPicPr>
          <p:nvPr/>
        </p:nvPicPr>
        <p:blipFill>
          <a:blip r:embed="rId31"/>
          <a:stretch>
            <a:fillRect/>
          </a:stretch>
        </p:blipFill>
        <p:spPr>
          <a:xfrm>
            <a:off x="7728792" y="3407848"/>
            <a:ext cx="604159" cy="604159"/>
          </a:xfrm>
          <a:prstGeom prst="rect">
            <a:avLst/>
          </a:prstGeom>
        </p:spPr>
      </p:pic>
      <p:pic>
        <p:nvPicPr>
          <p:cNvPr id="80" name="Picture 79" descr="31%">
            <a:extLst>
              <a:ext uri="{FF2B5EF4-FFF2-40B4-BE49-F238E27FC236}">
                <a16:creationId xmlns:a16="http://schemas.microsoft.com/office/drawing/2014/main" id="{A2C61C17-C80D-411E-8490-8504863F8D7A}"/>
              </a:ext>
            </a:extLst>
          </p:cNvPr>
          <p:cNvPicPr>
            <a:picLocks noChangeAspect="1"/>
          </p:cNvPicPr>
          <p:nvPr/>
        </p:nvPicPr>
        <p:blipFill>
          <a:blip r:embed="rId32"/>
          <a:stretch>
            <a:fillRect/>
          </a:stretch>
        </p:blipFill>
        <p:spPr>
          <a:xfrm>
            <a:off x="804617" y="4049369"/>
            <a:ext cx="603858" cy="603858"/>
          </a:xfrm>
          <a:prstGeom prst="rect">
            <a:avLst/>
          </a:prstGeom>
        </p:spPr>
      </p:pic>
      <p:pic>
        <p:nvPicPr>
          <p:cNvPr id="82" name="Picture 81" descr="32%">
            <a:extLst>
              <a:ext uri="{FF2B5EF4-FFF2-40B4-BE49-F238E27FC236}">
                <a16:creationId xmlns:a16="http://schemas.microsoft.com/office/drawing/2014/main" id="{69E8F982-4202-4BDE-94F7-46C506DA4FB1}"/>
              </a:ext>
            </a:extLst>
          </p:cNvPr>
          <p:cNvPicPr>
            <a:picLocks noChangeAspect="1"/>
          </p:cNvPicPr>
          <p:nvPr/>
        </p:nvPicPr>
        <p:blipFill>
          <a:blip r:embed="rId33"/>
          <a:stretch>
            <a:fillRect/>
          </a:stretch>
        </p:blipFill>
        <p:spPr>
          <a:xfrm>
            <a:off x="1573817" y="4049369"/>
            <a:ext cx="603858" cy="603858"/>
          </a:xfrm>
          <a:prstGeom prst="rect">
            <a:avLst/>
          </a:prstGeom>
        </p:spPr>
      </p:pic>
      <p:pic>
        <p:nvPicPr>
          <p:cNvPr id="84" name="Picture 83" descr="33%">
            <a:extLst>
              <a:ext uri="{FF2B5EF4-FFF2-40B4-BE49-F238E27FC236}">
                <a16:creationId xmlns:a16="http://schemas.microsoft.com/office/drawing/2014/main" id="{41F84CA9-4CD6-48C0-9953-76E1ECA33402}"/>
              </a:ext>
            </a:extLst>
          </p:cNvPr>
          <p:cNvPicPr>
            <a:picLocks noChangeAspect="1"/>
          </p:cNvPicPr>
          <p:nvPr/>
        </p:nvPicPr>
        <p:blipFill>
          <a:blip r:embed="rId34"/>
          <a:stretch>
            <a:fillRect/>
          </a:stretch>
        </p:blipFill>
        <p:spPr>
          <a:xfrm>
            <a:off x="2327726" y="4049369"/>
            <a:ext cx="603858" cy="603858"/>
          </a:xfrm>
          <a:prstGeom prst="rect">
            <a:avLst/>
          </a:prstGeom>
        </p:spPr>
      </p:pic>
      <p:pic>
        <p:nvPicPr>
          <p:cNvPr id="86" name="Picture 85" descr="34%">
            <a:extLst>
              <a:ext uri="{FF2B5EF4-FFF2-40B4-BE49-F238E27FC236}">
                <a16:creationId xmlns:a16="http://schemas.microsoft.com/office/drawing/2014/main" id="{5C6D4AFF-42C8-48CC-B916-97F8794CE519}"/>
              </a:ext>
            </a:extLst>
          </p:cNvPr>
          <p:cNvPicPr>
            <a:picLocks noChangeAspect="1"/>
          </p:cNvPicPr>
          <p:nvPr/>
        </p:nvPicPr>
        <p:blipFill>
          <a:blip r:embed="rId35"/>
          <a:stretch>
            <a:fillRect/>
          </a:stretch>
        </p:blipFill>
        <p:spPr>
          <a:xfrm>
            <a:off x="3112219" y="4049501"/>
            <a:ext cx="603858" cy="603858"/>
          </a:xfrm>
          <a:prstGeom prst="rect">
            <a:avLst/>
          </a:prstGeom>
        </p:spPr>
      </p:pic>
      <p:pic>
        <p:nvPicPr>
          <p:cNvPr id="88" name="Picture 87" descr="35%">
            <a:extLst>
              <a:ext uri="{FF2B5EF4-FFF2-40B4-BE49-F238E27FC236}">
                <a16:creationId xmlns:a16="http://schemas.microsoft.com/office/drawing/2014/main" id="{D1D2066F-AC31-47CD-8C7C-F880DBF1B475}"/>
              </a:ext>
            </a:extLst>
          </p:cNvPr>
          <p:cNvPicPr>
            <a:picLocks noChangeAspect="1"/>
          </p:cNvPicPr>
          <p:nvPr/>
        </p:nvPicPr>
        <p:blipFill>
          <a:blip r:embed="rId36"/>
          <a:stretch>
            <a:fillRect/>
          </a:stretch>
        </p:blipFill>
        <p:spPr>
          <a:xfrm>
            <a:off x="3866128" y="4049501"/>
            <a:ext cx="603858" cy="603858"/>
          </a:xfrm>
          <a:prstGeom prst="rect">
            <a:avLst/>
          </a:prstGeom>
        </p:spPr>
      </p:pic>
      <p:pic>
        <p:nvPicPr>
          <p:cNvPr id="90" name="Picture 89" descr="36%">
            <a:extLst>
              <a:ext uri="{FF2B5EF4-FFF2-40B4-BE49-F238E27FC236}">
                <a16:creationId xmlns:a16="http://schemas.microsoft.com/office/drawing/2014/main" id="{E177C6BA-AF34-4710-B111-5FE2325C9451}"/>
              </a:ext>
            </a:extLst>
          </p:cNvPr>
          <p:cNvPicPr>
            <a:picLocks noChangeAspect="1"/>
          </p:cNvPicPr>
          <p:nvPr/>
        </p:nvPicPr>
        <p:blipFill>
          <a:blip r:embed="rId37"/>
          <a:stretch>
            <a:fillRect/>
          </a:stretch>
        </p:blipFill>
        <p:spPr>
          <a:xfrm>
            <a:off x="4659025" y="4049501"/>
            <a:ext cx="603858" cy="603858"/>
          </a:xfrm>
          <a:prstGeom prst="rect">
            <a:avLst/>
          </a:prstGeom>
        </p:spPr>
      </p:pic>
      <p:pic>
        <p:nvPicPr>
          <p:cNvPr id="92" name="Picture 91" descr="37%">
            <a:extLst>
              <a:ext uri="{FF2B5EF4-FFF2-40B4-BE49-F238E27FC236}">
                <a16:creationId xmlns:a16="http://schemas.microsoft.com/office/drawing/2014/main" id="{5801FABF-942D-4ED1-8028-28BA6C3397A7}"/>
              </a:ext>
            </a:extLst>
          </p:cNvPr>
          <p:cNvPicPr>
            <a:picLocks noChangeAspect="1"/>
          </p:cNvPicPr>
          <p:nvPr/>
        </p:nvPicPr>
        <p:blipFill>
          <a:blip r:embed="rId38"/>
          <a:stretch>
            <a:fillRect/>
          </a:stretch>
        </p:blipFill>
        <p:spPr>
          <a:xfrm>
            <a:off x="5410762" y="4049501"/>
            <a:ext cx="603858" cy="603858"/>
          </a:xfrm>
          <a:prstGeom prst="rect">
            <a:avLst/>
          </a:prstGeom>
        </p:spPr>
      </p:pic>
      <p:pic>
        <p:nvPicPr>
          <p:cNvPr id="94" name="Picture 93" descr="38%">
            <a:extLst>
              <a:ext uri="{FF2B5EF4-FFF2-40B4-BE49-F238E27FC236}">
                <a16:creationId xmlns:a16="http://schemas.microsoft.com/office/drawing/2014/main" id="{20812F44-2DA1-46BA-93AA-38EE118A85E8}"/>
              </a:ext>
            </a:extLst>
          </p:cNvPr>
          <p:cNvPicPr>
            <a:picLocks noChangeAspect="1"/>
          </p:cNvPicPr>
          <p:nvPr/>
        </p:nvPicPr>
        <p:blipFill>
          <a:blip r:embed="rId39"/>
          <a:stretch>
            <a:fillRect/>
          </a:stretch>
        </p:blipFill>
        <p:spPr>
          <a:xfrm>
            <a:off x="6189022" y="4049501"/>
            <a:ext cx="603858" cy="603858"/>
          </a:xfrm>
          <a:prstGeom prst="rect">
            <a:avLst/>
          </a:prstGeom>
        </p:spPr>
      </p:pic>
      <p:pic>
        <p:nvPicPr>
          <p:cNvPr id="96" name="Picture 95" descr="39%">
            <a:extLst>
              <a:ext uri="{FF2B5EF4-FFF2-40B4-BE49-F238E27FC236}">
                <a16:creationId xmlns:a16="http://schemas.microsoft.com/office/drawing/2014/main" id="{912B9333-7EBF-40A6-BA3D-FBAAB74C32F7}"/>
              </a:ext>
            </a:extLst>
          </p:cNvPr>
          <p:cNvPicPr>
            <a:picLocks noChangeAspect="1"/>
          </p:cNvPicPr>
          <p:nvPr/>
        </p:nvPicPr>
        <p:blipFill>
          <a:blip r:embed="rId40"/>
          <a:stretch>
            <a:fillRect/>
          </a:stretch>
        </p:blipFill>
        <p:spPr>
          <a:xfrm>
            <a:off x="6966325" y="4049502"/>
            <a:ext cx="604159" cy="604159"/>
          </a:xfrm>
          <a:prstGeom prst="rect">
            <a:avLst/>
          </a:prstGeom>
        </p:spPr>
      </p:pic>
      <p:pic>
        <p:nvPicPr>
          <p:cNvPr id="98" name="Picture 97" descr="40%">
            <a:extLst>
              <a:ext uri="{FF2B5EF4-FFF2-40B4-BE49-F238E27FC236}">
                <a16:creationId xmlns:a16="http://schemas.microsoft.com/office/drawing/2014/main" id="{8CD304B9-DA78-4396-B777-0E168430793F}"/>
              </a:ext>
            </a:extLst>
          </p:cNvPr>
          <p:cNvPicPr>
            <a:picLocks noChangeAspect="1"/>
          </p:cNvPicPr>
          <p:nvPr/>
        </p:nvPicPr>
        <p:blipFill>
          <a:blip r:embed="rId41"/>
          <a:stretch>
            <a:fillRect/>
          </a:stretch>
        </p:blipFill>
        <p:spPr>
          <a:xfrm>
            <a:off x="7728792" y="4049502"/>
            <a:ext cx="604159" cy="604159"/>
          </a:xfrm>
          <a:prstGeom prst="rect">
            <a:avLst/>
          </a:prstGeom>
        </p:spPr>
      </p:pic>
      <p:pic>
        <p:nvPicPr>
          <p:cNvPr id="100" name="Picture 99" descr="41%">
            <a:extLst>
              <a:ext uri="{FF2B5EF4-FFF2-40B4-BE49-F238E27FC236}">
                <a16:creationId xmlns:a16="http://schemas.microsoft.com/office/drawing/2014/main" id="{4DE236C4-C1FC-418D-AD27-3E8826A9060C}"/>
              </a:ext>
            </a:extLst>
          </p:cNvPr>
          <p:cNvPicPr>
            <a:picLocks noChangeAspect="1"/>
          </p:cNvPicPr>
          <p:nvPr/>
        </p:nvPicPr>
        <p:blipFill>
          <a:blip r:embed="rId42"/>
          <a:stretch>
            <a:fillRect/>
          </a:stretch>
        </p:blipFill>
        <p:spPr>
          <a:xfrm>
            <a:off x="804315" y="4693402"/>
            <a:ext cx="603858" cy="603858"/>
          </a:xfrm>
          <a:prstGeom prst="rect">
            <a:avLst/>
          </a:prstGeom>
        </p:spPr>
      </p:pic>
      <p:pic>
        <p:nvPicPr>
          <p:cNvPr id="102" name="Picture 101" descr="42%">
            <a:extLst>
              <a:ext uri="{FF2B5EF4-FFF2-40B4-BE49-F238E27FC236}">
                <a16:creationId xmlns:a16="http://schemas.microsoft.com/office/drawing/2014/main" id="{DD54FD7C-D2BA-4078-9D4E-BAFF8FC5ECA1}"/>
              </a:ext>
            </a:extLst>
          </p:cNvPr>
          <p:cNvPicPr>
            <a:picLocks noChangeAspect="1"/>
          </p:cNvPicPr>
          <p:nvPr/>
        </p:nvPicPr>
        <p:blipFill>
          <a:blip r:embed="rId43"/>
          <a:stretch>
            <a:fillRect/>
          </a:stretch>
        </p:blipFill>
        <p:spPr>
          <a:xfrm>
            <a:off x="1573517" y="4693457"/>
            <a:ext cx="603858" cy="603858"/>
          </a:xfrm>
          <a:prstGeom prst="rect">
            <a:avLst/>
          </a:prstGeom>
        </p:spPr>
      </p:pic>
      <p:pic>
        <p:nvPicPr>
          <p:cNvPr id="104" name="Picture 103" descr="43%">
            <a:extLst>
              <a:ext uri="{FF2B5EF4-FFF2-40B4-BE49-F238E27FC236}">
                <a16:creationId xmlns:a16="http://schemas.microsoft.com/office/drawing/2014/main" id="{1CF2F59F-1A66-45ED-B6AF-0BEAB9E0BEB8}"/>
              </a:ext>
            </a:extLst>
          </p:cNvPr>
          <p:cNvPicPr>
            <a:picLocks noChangeAspect="1"/>
          </p:cNvPicPr>
          <p:nvPr/>
        </p:nvPicPr>
        <p:blipFill>
          <a:blip r:embed="rId44"/>
          <a:stretch>
            <a:fillRect/>
          </a:stretch>
        </p:blipFill>
        <p:spPr>
          <a:xfrm>
            <a:off x="2327726" y="4692760"/>
            <a:ext cx="603858" cy="603858"/>
          </a:xfrm>
          <a:prstGeom prst="rect">
            <a:avLst/>
          </a:prstGeom>
        </p:spPr>
      </p:pic>
      <p:pic>
        <p:nvPicPr>
          <p:cNvPr id="106" name="Picture 105" descr="44%">
            <a:extLst>
              <a:ext uri="{FF2B5EF4-FFF2-40B4-BE49-F238E27FC236}">
                <a16:creationId xmlns:a16="http://schemas.microsoft.com/office/drawing/2014/main" id="{E3EA4B41-280C-43E2-85DE-DBD5CD5CA2F9}"/>
              </a:ext>
            </a:extLst>
          </p:cNvPr>
          <p:cNvPicPr>
            <a:picLocks noChangeAspect="1"/>
          </p:cNvPicPr>
          <p:nvPr/>
        </p:nvPicPr>
        <p:blipFill>
          <a:blip r:embed="rId45"/>
          <a:stretch>
            <a:fillRect/>
          </a:stretch>
        </p:blipFill>
        <p:spPr>
          <a:xfrm>
            <a:off x="3108551" y="4692760"/>
            <a:ext cx="603858" cy="603858"/>
          </a:xfrm>
          <a:prstGeom prst="rect">
            <a:avLst/>
          </a:prstGeom>
        </p:spPr>
      </p:pic>
      <p:pic>
        <p:nvPicPr>
          <p:cNvPr id="108" name="Picture 107" descr="45%">
            <a:extLst>
              <a:ext uri="{FF2B5EF4-FFF2-40B4-BE49-F238E27FC236}">
                <a16:creationId xmlns:a16="http://schemas.microsoft.com/office/drawing/2014/main" id="{60CA5042-AFE7-4CE6-9B5F-C52642405699}"/>
              </a:ext>
            </a:extLst>
          </p:cNvPr>
          <p:cNvPicPr>
            <a:picLocks noChangeAspect="1"/>
          </p:cNvPicPr>
          <p:nvPr/>
        </p:nvPicPr>
        <p:blipFill>
          <a:blip r:embed="rId46"/>
          <a:stretch>
            <a:fillRect/>
          </a:stretch>
        </p:blipFill>
        <p:spPr>
          <a:xfrm>
            <a:off x="3874685" y="4697003"/>
            <a:ext cx="603858" cy="603858"/>
          </a:xfrm>
          <a:prstGeom prst="rect">
            <a:avLst/>
          </a:prstGeom>
        </p:spPr>
      </p:pic>
      <p:pic>
        <p:nvPicPr>
          <p:cNvPr id="110" name="Picture 109" descr="46%">
            <a:extLst>
              <a:ext uri="{FF2B5EF4-FFF2-40B4-BE49-F238E27FC236}">
                <a16:creationId xmlns:a16="http://schemas.microsoft.com/office/drawing/2014/main" id="{E1B1E2BC-FE32-40C8-B6F3-ED291CD7B498}"/>
              </a:ext>
            </a:extLst>
          </p:cNvPr>
          <p:cNvPicPr>
            <a:picLocks noChangeAspect="1"/>
          </p:cNvPicPr>
          <p:nvPr/>
        </p:nvPicPr>
        <p:blipFill>
          <a:blip r:embed="rId47"/>
          <a:stretch>
            <a:fillRect/>
          </a:stretch>
        </p:blipFill>
        <p:spPr>
          <a:xfrm>
            <a:off x="4655509" y="4697003"/>
            <a:ext cx="603858" cy="603858"/>
          </a:xfrm>
          <a:prstGeom prst="rect">
            <a:avLst/>
          </a:prstGeom>
        </p:spPr>
      </p:pic>
      <p:pic>
        <p:nvPicPr>
          <p:cNvPr id="112" name="Picture 111" descr="47%">
            <a:extLst>
              <a:ext uri="{FF2B5EF4-FFF2-40B4-BE49-F238E27FC236}">
                <a16:creationId xmlns:a16="http://schemas.microsoft.com/office/drawing/2014/main" id="{5776AD33-D7DA-4DF8-B616-85DC966EFF0F}"/>
              </a:ext>
            </a:extLst>
          </p:cNvPr>
          <p:cNvPicPr>
            <a:picLocks noChangeAspect="1"/>
          </p:cNvPicPr>
          <p:nvPr/>
        </p:nvPicPr>
        <p:blipFill>
          <a:blip r:embed="rId48"/>
          <a:stretch>
            <a:fillRect/>
          </a:stretch>
        </p:blipFill>
        <p:spPr>
          <a:xfrm>
            <a:off x="5409719" y="4693457"/>
            <a:ext cx="603858" cy="603858"/>
          </a:xfrm>
          <a:prstGeom prst="rect">
            <a:avLst/>
          </a:prstGeom>
        </p:spPr>
      </p:pic>
      <p:pic>
        <p:nvPicPr>
          <p:cNvPr id="114" name="Picture 113" descr="48%">
            <a:extLst>
              <a:ext uri="{FF2B5EF4-FFF2-40B4-BE49-F238E27FC236}">
                <a16:creationId xmlns:a16="http://schemas.microsoft.com/office/drawing/2014/main" id="{E2742A7C-12C4-4BBE-B563-26DBEBC4C425}"/>
              </a:ext>
            </a:extLst>
          </p:cNvPr>
          <p:cNvPicPr>
            <a:picLocks noChangeAspect="1"/>
          </p:cNvPicPr>
          <p:nvPr/>
        </p:nvPicPr>
        <p:blipFill>
          <a:blip r:embed="rId49"/>
          <a:stretch>
            <a:fillRect/>
          </a:stretch>
        </p:blipFill>
        <p:spPr>
          <a:xfrm>
            <a:off x="6189022" y="4697003"/>
            <a:ext cx="603858" cy="603858"/>
          </a:xfrm>
          <a:prstGeom prst="rect">
            <a:avLst/>
          </a:prstGeom>
        </p:spPr>
      </p:pic>
      <p:pic>
        <p:nvPicPr>
          <p:cNvPr id="116" name="Picture 115" descr="49%">
            <a:extLst>
              <a:ext uri="{FF2B5EF4-FFF2-40B4-BE49-F238E27FC236}">
                <a16:creationId xmlns:a16="http://schemas.microsoft.com/office/drawing/2014/main" id="{E4462810-5813-4294-9CE5-AA43AF418D3D}"/>
              </a:ext>
            </a:extLst>
          </p:cNvPr>
          <p:cNvPicPr>
            <a:picLocks noChangeAspect="1"/>
          </p:cNvPicPr>
          <p:nvPr/>
        </p:nvPicPr>
        <p:blipFill>
          <a:blip r:embed="rId50"/>
          <a:stretch>
            <a:fillRect/>
          </a:stretch>
        </p:blipFill>
        <p:spPr>
          <a:xfrm>
            <a:off x="6966626" y="4697003"/>
            <a:ext cx="603858" cy="603858"/>
          </a:xfrm>
          <a:prstGeom prst="rect">
            <a:avLst/>
          </a:prstGeom>
        </p:spPr>
      </p:pic>
      <p:pic>
        <p:nvPicPr>
          <p:cNvPr id="118" name="Picture 117" descr="50%">
            <a:extLst>
              <a:ext uri="{FF2B5EF4-FFF2-40B4-BE49-F238E27FC236}">
                <a16:creationId xmlns:a16="http://schemas.microsoft.com/office/drawing/2014/main" id="{73A9C0E9-6046-4722-9516-D80BBDA0F975}"/>
              </a:ext>
            </a:extLst>
          </p:cNvPr>
          <p:cNvPicPr>
            <a:picLocks noChangeAspect="1"/>
          </p:cNvPicPr>
          <p:nvPr/>
        </p:nvPicPr>
        <p:blipFill>
          <a:blip r:embed="rId51"/>
          <a:stretch>
            <a:fillRect/>
          </a:stretch>
        </p:blipFill>
        <p:spPr>
          <a:xfrm>
            <a:off x="7735526" y="4697003"/>
            <a:ext cx="603858" cy="603858"/>
          </a:xfrm>
          <a:prstGeom prst="rect">
            <a:avLst/>
          </a:prstGeom>
        </p:spPr>
      </p:pic>
    </p:spTree>
    <p:extLst>
      <p:ext uri="{BB962C8B-B14F-4D97-AF65-F5344CB8AC3E}">
        <p14:creationId xmlns:p14="http://schemas.microsoft.com/office/powerpoint/2010/main" val="1830416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D95FE-EF09-4DB0-A855-B32D739B5574}"/>
              </a:ext>
            </a:extLst>
          </p:cNvPr>
          <p:cNvSpPr>
            <a:spLocks noGrp="1"/>
          </p:cNvSpPr>
          <p:nvPr>
            <p:ph type="title"/>
          </p:nvPr>
        </p:nvSpPr>
        <p:spPr>
          <a:xfrm>
            <a:off x="714375" y="526778"/>
            <a:ext cx="7715251" cy="869089"/>
          </a:xfrm>
        </p:spPr>
        <p:txBody>
          <a:bodyPr>
            <a:normAutofit/>
          </a:bodyPr>
          <a:lstStyle/>
          <a:p>
            <a:r>
              <a:rPr lang="en-US" sz="3000" dirty="0">
                <a:latin typeface="Roboto"/>
                <a:ea typeface="Roboto"/>
                <a:cs typeface="Arial"/>
              </a:rPr>
              <a:t>Standard Percentages (cont.)</a:t>
            </a:r>
          </a:p>
        </p:txBody>
      </p:sp>
      <p:pic>
        <p:nvPicPr>
          <p:cNvPr id="134" name="Picture 133" descr="51%">
            <a:extLst>
              <a:ext uri="{FF2B5EF4-FFF2-40B4-BE49-F238E27FC236}">
                <a16:creationId xmlns:a16="http://schemas.microsoft.com/office/drawing/2014/main" id="{8B8E71D3-21DD-3640-95F4-B5DB7152CFA1}"/>
              </a:ext>
            </a:extLst>
          </p:cNvPr>
          <p:cNvPicPr>
            <a:picLocks noChangeAspect="1"/>
          </p:cNvPicPr>
          <p:nvPr/>
        </p:nvPicPr>
        <p:blipFill>
          <a:blip r:embed="rId2"/>
          <a:stretch>
            <a:fillRect/>
          </a:stretch>
        </p:blipFill>
        <p:spPr>
          <a:xfrm>
            <a:off x="809937" y="2114551"/>
            <a:ext cx="604159" cy="604159"/>
          </a:xfrm>
          <a:prstGeom prst="rect">
            <a:avLst/>
          </a:prstGeom>
        </p:spPr>
      </p:pic>
      <p:pic>
        <p:nvPicPr>
          <p:cNvPr id="135" name="Picture 134" descr="52%">
            <a:extLst>
              <a:ext uri="{FF2B5EF4-FFF2-40B4-BE49-F238E27FC236}">
                <a16:creationId xmlns:a16="http://schemas.microsoft.com/office/drawing/2014/main" id="{E599989A-DECE-8341-90C6-1FE941E666DD}"/>
              </a:ext>
            </a:extLst>
          </p:cNvPr>
          <p:cNvPicPr>
            <a:picLocks noChangeAspect="1"/>
          </p:cNvPicPr>
          <p:nvPr/>
        </p:nvPicPr>
        <p:blipFill>
          <a:blip r:embed="rId3"/>
          <a:stretch>
            <a:fillRect/>
          </a:stretch>
        </p:blipFill>
        <p:spPr>
          <a:xfrm>
            <a:off x="1584732" y="2114551"/>
            <a:ext cx="604159" cy="604159"/>
          </a:xfrm>
          <a:prstGeom prst="rect">
            <a:avLst/>
          </a:prstGeom>
        </p:spPr>
      </p:pic>
      <p:pic>
        <p:nvPicPr>
          <p:cNvPr id="136" name="Picture 135" descr="53%">
            <a:extLst>
              <a:ext uri="{FF2B5EF4-FFF2-40B4-BE49-F238E27FC236}">
                <a16:creationId xmlns:a16="http://schemas.microsoft.com/office/drawing/2014/main" id="{577E0F9E-F8FF-2240-A25E-6B94DE9B598D}"/>
              </a:ext>
            </a:extLst>
          </p:cNvPr>
          <p:cNvPicPr>
            <a:picLocks noChangeAspect="1"/>
          </p:cNvPicPr>
          <p:nvPr/>
        </p:nvPicPr>
        <p:blipFill>
          <a:blip r:embed="rId4"/>
          <a:stretch>
            <a:fillRect/>
          </a:stretch>
        </p:blipFill>
        <p:spPr>
          <a:xfrm>
            <a:off x="2359527" y="2113746"/>
            <a:ext cx="604159" cy="604159"/>
          </a:xfrm>
          <a:prstGeom prst="rect">
            <a:avLst/>
          </a:prstGeom>
        </p:spPr>
      </p:pic>
      <p:pic>
        <p:nvPicPr>
          <p:cNvPr id="137" name="Picture 136" descr="54%">
            <a:extLst>
              <a:ext uri="{FF2B5EF4-FFF2-40B4-BE49-F238E27FC236}">
                <a16:creationId xmlns:a16="http://schemas.microsoft.com/office/drawing/2014/main" id="{A072A0E8-7603-9A4B-A44F-E801158BEECC}"/>
              </a:ext>
            </a:extLst>
          </p:cNvPr>
          <p:cNvPicPr>
            <a:picLocks noChangeAspect="1"/>
          </p:cNvPicPr>
          <p:nvPr/>
        </p:nvPicPr>
        <p:blipFill>
          <a:blip r:embed="rId5"/>
          <a:stretch>
            <a:fillRect/>
          </a:stretch>
        </p:blipFill>
        <p:spPr>
          <a:xfrm>
            <a:off x="3134322" y="2113746"/>
            <a:ext cx="604159" cy="604159"/>
          </a:xfrm>
          <a:prstGeom prst="rect">
            <a:avLst/>
          </a:prstGeom>
        </p:spPr>
      </p:pic>
      <p:pic>
        <p:nvPicPr>
          <p:cNvPr id="138" name="Picture 137" descr="55%">
            <a:extLst>
              <a:ext uri="{FF2B5EF4-FFF2-40B4-BE49-F238E27FC236}">
                <a16:creationId xmlns:a16="http://schemas.microsoft.com/office/drawing/2014/main" id="{1DC23F4A-760B-084E-A6B9-591950577389}"/>
              </a:ext>
            </a:extLst>
          </p:cNvPr>
          <p:cNvPicPr>
            <a:picLocks noChangeAspect="1"/>
          </p:cNvPicPr>
          <p:nvPr/>
        </p:nvPicPr>
        <p:blipFill>
          <a:blip r:embed="rId6"/>
          <a:stretch>
            <a:fillRect/>
          </a:stretch>
        </p:blipFill>
        <p:spPr>
          <a:xfrm>
            <a:off x="3909117" y="2113746"/>
            <a:ext cx="604159" cy="604159"/>
          </a:xfrm>
          <a:prstGeom prst="rect">
            <a:avLst/>
          </a:prstGeom>
        </p:spPr>
      </p:pic>
      <p:pic>
        <p:nvPicPr>
          <p:cNvPr id="139" name="Picture 138" descr="56%">
            <a:extLst>
              <a:ext uri="{FF2B5EF4-FFF2-40B4-BE49-F238E27FC236}">
                <a16:creationId xmlns:a16="http://schemas.microsoft.com/office/drawing/2014/main" id="{292F82C1-1A35-FD43-B497-5CF5B8F1A597}"/>
              </a:ext>
            </a:extLst>
          </p:cNvPr>
          <p:cNvPicPr>
            <a:picLocks noChangeAspect="1"/>
          </p:cNvPicPr>
          <p:nvPr/>
        </p:nvPicPr>
        <p:blipFill>
          <a:blip r:embed="rId7"/>
          <a:stretch>
            <a:fillRect/>
          </a:stretch>
        </p:blipFill>
        <p:spPr>
          <a:xfrm>
            <a:off x="4655806" y="2116895"/>
            <a:ext cx="604159" cy="604159"/>
          </a:xfrm>
          <a:prstGeom prst="rect">
            <a:avLst/>
          </a:prstGeom>
        </p:spPr>
      </p:pic>
      <p:pic>
        <p:nvPicPr>
          <p:cNvPr id="140" name="Picture 139" descr="57%">
            <a:extLst>
              <a:ext uri="{FF2B5EF4-FFF2-40B4-BE49-F238E27FC236}">
                <a16:creationId xmlns:a16="http://schemas.microsoft.com/office/drawing/2014/main" id="{392E1B1E-D5DA-2C49-9D8B-43745E4790C2}"/>
              </a:ext>
            </a:extLst>
          </p:cNvPr>
          <p:cNvPicPr>
            <a:picLocks noChangeAspect="1"/>
          </p:cNvPicPr>
          <p:nvPr/>
        </p:nvPicPr>
        <p:blipFill>
          <a:blip r:embed="rId8"/>
          <a:stretch>
            <a:fillRect/>
          </a:stretch>
        </p:blipFill>
        <p:spPr>
          <a:xfrm>
            <a:off x="5430601" y="2116895"/>
            <a:ext cx="604159" cy="604159"/>
          </a:xfrm>
          <a:prstGeom prst="rect">
            <a:avLst/>
          </a:prstGeom>
        </p:spPr>
      </p:pic>
      <p:pic>
        <p:nvPicPr>
          <p:cNvPr id="141" name="Picture 140" descr="58%">
            <a:extLst>
              <a:ext uri="{FF2B5EF4-FFF2-40B4-BE49-F238E27FC236}">
                <a16:creationId xmlns:a16="http://schemas.microsoft.com/office/drawing/2014/main" id="{993F76A4-0D2C-864B-9A0D-5E21954DBAA6}"/>
              </a:ext>
            </a:extLst>
          </p:cNvPr>
          <p:cNvPicPr>
            <a:picLocks noChangeAspect="1"/>
          </p:cNvPicPr>
          <p:nvPr/>
        </p:nvPicPr>
        <p:blipFill>
          <a:blip r:embed="rId9"/>
          <a:stretch>
            <a:fillRect/>
          </a:stretch>
        </p:blipFill>
        <p:spPr>
          <a:xfrm>
            <a:off x="6177290" y="2116895"/>
            <a:ext cx="604159" cy="604159"/>
          </a:xfrm>
          <a:prstGeom prst="rect">
            <a:avLst/>
          </a:prstGeom>
        </p:spPr>
      </p:pic>
      <p:pic>
        <p:nvPicPr>
          <p:cNvPr id="142" name="Picture 141" descr="59%">
            <a:extLst>
              <a:ext uri="{FF2B5EF4-FFF2-40B4-BE49-F238E27FC236}">
                <a16:creationId xmlns:a16="http://schemas.microsoft.com/office/drawing/2014/main" id="{CF7E7F3F-CFB5-414E-9457-992677530699}"/>
              </a:ext>
            </a:extLst>
          </p:cNvPr>
          <p:cNvPicPr>
            <a:picLocks noChangeAspect="1"/>
          </p:cNvPicPr>
          <p:nvPr/>
        </p:nvPicPr>
        <p:blipFill>
          <a:blip r:embed="rId10"/>
          <a:stretch>
            <a:fillRect/>
          </a:stretch>
        </p:blipFill>
        <p:spPr>
          <a:xfrm>
            <a:off x="6980191" y="2116895"/>
            <a:ext cx="604159" cy="604159"/>
          </a:xfrm>
          <a:prstGeom prst="rect">
            <a:avLst/>
          </a:prstGeom>
        </p:spPr>
      </p:pic>
      <p:pic>
        <p:nvPicPr>
          <p:cNvPr id="143" name="Picture 142" descr="60%">
            <a:extLst>
              <a:ext uri="{FF2B5EF4-FFF2-40B4-BE49-F238E27FC236}">
                <a16:creationId xmlns:a16="http://schemas.microsoft.com/office/drawing/2014/main" id="{98F3655C-6275-FB4C-9AF0-FBD4B5BECCAC}"/>
              </a:ext>
            </a:extLst>
          </p:cNvPr>
          <p:cNvPicPr>
            <a:picLocks noChangeAspect="1"/>
          </p:cNvPicPr>
          <p:nvPr/>
        </p:nvPicPr>
        <p:blipFill>
          <a:blip r:embed="rId11"/>
          <a:stretch>
            <a:fillRect/>
          </a:stretch>
        </p:blipFill>
        <p:spPr>
          <a:xfrm>
            <a:off x="7735526" y="2113746"/>
            <a:ext cx="604159" cy="604159"/>
          </a:xfrm>
          <a:prstGeom prst="rect">
            <a:avLst/>
          </a:prstGeom>
        </p:spPr>
      </p:pic>
      <p:pic>
        <p:nvPicPr>
          <p:cNvPr id="144" name="Picture 143" descr="61%">
            <a:extLst>
              <a:ext uri="{FF2B5EF4-FFF2-40B4-BE49-F238E27FC236}">
                <a16:creationId xmlns:a16="http://schemas.microsoft.com/office/drawing/2014/main" id="{2C1B95F0-7334-814A-8CFA-0BED5BDF84D2}"/>
              </a:ext>
            </a:extLst>
          </p:cNvPr>
          <p:cNvPicPr>
            <a:picLocks noChangeAspect="1"/>
          </p:cNvPicPr>
          <p:nvPr/>
        </p:nvPicPr>
        <p:blipFill>
          <a:blip r:embed="rId12"/>
          <a:stretch>
            <a:fillRect/>
          </a:stretch>
        </p:blipFill>
        <p:spPr>
          <a:xfrm>
            <a:off x="807422" y="2771645"/>
            <a:ext cx="604159" cy="604159"/>
          </a:xfrm>
          <a:prstGeom prst="rect">
            <a:avLst/>
          </a:prstGeom>
        </p:spPr>
      </p:pic>
      <p:pic>
        <p:nvPicPr>
          <p:cNvPr id="145" name="Picture 144" descr="62%">
            <a:extLst>
              <a:ext uri="{FF2B5EF4-FFF2-40B4-BE49-F238E27FC236}">
                <a16:creationId xmlns:a16="http://schemas.microsoft.com/office/drawing/2014/main" id="{7E1F687C-5311-7D44-B9F9-820DE227864A}"/>
              </a:ext>
            </a:extLst>
          </p:cNvPr>
          <p:cNvPicPr>
            <a:picLocks noChangeAspect="1"/>
          </p:cNvPicPr>
          <p:nvPr/>
        </p:nvPicPr>
        <p:blipFill>
          <a:blip r:embed="rId13"/>
          <a:stretch>
            <a:fillRect/>
          </a:stretch>
        </p:blipFill>
        <p:spPr>
          <a:xfrm>
            <a:off x="1573490" y="2771645"/>
            <a:ext cx="604159" cy="604159"/>
          </a:xfrm>
          <a:prstGeom prst="rect">
            <a:avLst/>
          </a:prstGeom>
        </p:spPr>
      </p:pic>
      <p:pic>
        <p:nvPicPr>
          <p:cNvPr id="146" name="Picture 145" descr="63%">
            <a:extLst>
              <a:ext uri="{FF2B5EF4-FFF2-40B4-BE49-F238E27FC236}">
                <a16:creationId xmlns:a16="http://schemas.microsoft.com/office/drawing/2014/main" id="{8735FA00-0C1D-7541-BF87-68463D59C175}"/>
              </a:ext>
            </a:extLst>
          </p:cNvPr>
          <p:cNvPicPr>
            <a:picLocks noChangeAspect="1"/>
          </p:cNvPicPr>
          <p:nvPr/>
        </p:nvPicPr>
        <p:blipFill>
          <a:blip r:embed="rId14"/>
          <a:stretch>
            <a:fillRect/>
          </a:stretch>
        </p:blipFill>
        <p:spPr>
          <a:xfrm>
            <a:off x="2339558" y="2771645"/>
            <a:ext cx="604159" cy="604159"/>
          </a:xfrm>
          <a:prstGeom prst="rect">
            <a:avLst/>
          </a:prstGeom>
        </p:spPr>
      </p:pic>
      <p:pic>
        <p:nvPicPr>
          <p:cNvPr id="147" name="Picture 146" descr="64%">
            <a:extLst>
              <a:ext uri="{FF2B5EF4-FFF2-40B4-BE49-F238E27FC236}">
                <a16:creationId xmlns:a16="http://schemas.microsoft.com/office/drawing/2014/main" id="{DCC6A4EA-299C-7F49-9C50-A5A7E63D0891}"/>
              </a:ext>
            </a:extLst>
          </p:cNvPr>
          <p:cNvPicPr>
            <a:picLocks noChangeAspect="1"/>
          </p:cNvPicPr>
          <p:nvPr/>
        </p:nvPicPr>
        <p:blipFill>
          <a:blip r:embed="rId15"/>
          <a:stretch>
            <a:fillRect/>
          </a:stretch>
        </p:blipFill>
        <p:spPr>
          <a:xfrm>
            <a:off x="3105230" y="2771645"/>
            <a:ext cx="604159" cy="604159"/>
          </a:xfrm>
          <a:prstGeom prst="rect">
            <a:avLst/>
          </a:prstGeom>
        </p:spPr>
      </p:pic>
      <p:pic>
        <p:nvPicPr>
          <p:cNvPr id="148" name="Picture 147" descr="65%">
            <a:extLst>
              <a:ext uri="{FF2B5EF4-FFF2-40B4-BE49-F238E27FC236}">
                <a16:creationId xmlns:a16="http://schemas.microsoft.com/office/drawing/2014/main" id="{CA99052C-F151-9F41-B7EA-AE2548A7CDF6}"/>
              </a:ext>
            </a:extLst>
          </p:cNvPr>
          <p:cNvPicPr>
            <a:picLocks noChangeAspect="1"/>
          </p:cNvPicPr>
          <p:nvPr/>
        </p:nvPicPr>
        <p:blipFill>
          <a:blip r:embed="rId16"/>
          <a:stretch>
            <a:fillRect/>
          </a:stretch>
        </p:blipFill>
        <p:spPr>
          <a:xfrm>
            <a:off x="3909117" y="2771645"/>
            <a:ext cx="604159" cy="604159"/>
          </a:xfrm>
          <a:prstGeom prst="rect">
            <a:avLst/>
          </a:prstGeom>
        </p:spPr>
      </p:pic>
      <p:pic>
        <p:nvPicPr>
          <p:cNvPr id="149" name="Picture 148" descr="66%">
            <a:extLst>
              <a:ext uri="{FF2B5EF4-FFF2-40B4-BE49-F238E27FC236}">
                <a16:creationId xmlns:a16="http://schemas.microsoft.com/office/drawing/2014/main" id="{AD637184-F359-DF43-806D-E0403D9A0E00}"/>
              </a:ext>
            </a:extLst>
          </p:cNvPr>
          <p:cNvPicPr>
            <a:picLocks noChangeAspect="1"/>
          </p:cNvPicPr>
          <p:nvPr/>
        </p:nvPicPr>
        <p:blipFill>
          <a:blip r:embed="rId17"/>
          <a:stretch>
            <a:fillRect/>
          </a:stretch>
        </p:blipFill>
        <p:spPr>
          <a:xfrm>
            <a:off x="4655806" y="2777939"/>
            <a:ext cx="604159" cy="603354"/>
          </a:xfrm>
          <a:prstGeom prst="rect">
            <a:avLst/>
          </a:prstGeom>
        </p:spPr>
      </p:pic>
      <p:pic>
        <p:nvPicPr>
          <p:cNvPr id="150" name="Picture 149" descr="67%">
            <a:extLst>
              <a:ext uri="{FF2B5EF4-FFF2-40B4-BE49-F238E27FC236}">
                <a16:creationId xmlns:a16="http://schemas.microsoft.com/office/drawing/2014/main" id="{52246C3A-2B98-F04A-A716-0AC5246595C0}"/>
              </a:ext>
            </a:extLst>
          </p:cNvPr>
          <p:cNvPicPr>
            <a:picLocks noChangeAspect="1"/>
          </p:cNvPicPr>
          <p:nvPr/>
        </p:nvPicPr>
        <p:blipFill>
          <a:blip r:embed="rId18"/>
          <a:stretch>
            <a:fillRect/>
          </a:stretch>
        </p:blipFill>
        <p:spPr>
          <a:xfrm>
            <a:off x="5417730" y="2774131"/>
            <a:ext cx="604159" cy="604159"/>
          </a:xfrm>
          <a:prstGeom prst="rect">
            <a:avLst/>
          </a:prstGeom>
        </p:spPr>
      </p:pic>
      <p:pic>
        <p:nvPicPr>
          <p:cNvPr id="151" name="Picture 150" descr="68%">
            <a:extLst>
              <a:ext uri="{FF2B5EF4-FFF2-40B4-BE49-F238E27FC236}">
                <a16:creationId xmlns:a16="http://schemas.microsoft.com/office/drawing/2014/main" id="{BC1A3351-09A7-8349-AE4E-96679D775290}"/>
              </a:ext>
            </a:extLst>
          </p:cNvPr>
          <p:cNvPicPr>
            <a:picLocks noChangeAspect="1"/>
          </p:cNvPicPr>
          <p:nvPr/>
        </p:nvPicPr>
        <p:blipFill>
          <a:blip r:embed="rId19"/>
          <a:stretch>
            <a:fillRect/>
          </a:stretch>
        </p:blipFill>
        <p:spPr>
          <a:xfrm>
            <a:off x="6177290" y="2771645"/>
            <a:ext cx="604159" cy="604159"/>
          </a:xfrm>
          <a:prstGeom prst="rect">
            <a:avLst/>
          </a:prstGeom>
        </p:spPr>
      </p:pic>
      <p:pic>
        <p:nvPicPr>
          <p:cNvPr id="152" name="Picture 151" descr="69%">
            <a:extLst>
              <a:ext uri="{FF2B5EF4-FFF2-40B4-BE49-F238E27FC236}">
                <a16:creationId xmlns:a16="http://schemas.microsoft.com/office/drawing/2014/main" id="{5AA7E641-4C29-EA4E-B593-D07B8AD76504}"/>
              </a:ext>
            </a:extLst>
          </p:cNvPr>
          <p:cNvPicPr>
            <a:picLocks noChangeAspect="1"/>
          </p:cNvPicPr>
          <p:nvPr/>
        </p:nvPicPr>
        <p:blipFill>
          <a:blip r:embed="rId20"/>
          <a:stretch>
            <a:fillRect/>
          </a:stretch>
        </p:blipFill>
        <p:spPr>
          <a:xfrm>
            <a:off x="6966352" y="2774131"/>
            <a:ext cx="604159" cy="604159"/>
          </a:xfrm>
          <a:prstGeom prst="rect">
            <a:avLst/>
          </a:prstGeom>
        </p:spPr>
      </p:pic>
      <p:pic>
        <p:nvPicPr>
          <p:cNvPr id="153" name="Picture 152" descr="70%">
            <a:extLst>
              <a:ext uri="{FF2B5EF4-FFF2-40B4-BE49-F238E27FC236}">
                <a16:creationId xmlns:a16="http://schemas.microsoft.com/office/drawing/2014/main" id="{D1D89EF1-C205-8D49-8DA1-D305DDA585ED}"/>
              </a:ext>
            </a:extLst>
          </p:cNvPr>
          <p:cNvPicPr>
            <a:picLocks noChangeAspect="1"/>
          </p:cNvPicPr>
          <p:nvPr/>
        </p:nvPicPr>
        <p:blipFill>
          <a:blip r:embed="rId21"/>
          <a:stretch>
            <a:fillRect/>
          </a:stretch>
        </p:blipFill>
        <p:spPr>
          <a:xfrm>
            <a:off x="7736330" y="2761713"/>
            <a:ext cx="603354" cy="603354"/>
          </a:xfrm>
          <a:prstGeom prst="rect">
            <a:avLst/>
          </a:prstGeom>
        </p:spPr>
      </p:pic>
      <p:pic>
        <p:nvPicPr>
          <p:cNvPr id="154" name="Picture 153" descr="71%">
            <a:extLst>
              <a:ext uri="{FF2B5EF4-FFF2-40B4-BE49-F238E27FC236}">
                <a16:creationId xmlns:a16="http://schemas.microsoft.com/office/drawing/2014/main" id="{BE890122-3448-2448-AA6C-4790F8879332}"/>
              </a:ext>
            </a:extLst>
          </p:cNvPr>
          <p:cNvPicPr>
            <a:picLocks noChangeAspect="1"/>
          </p:cNvPicPr>
          <p:nvPr/>
        </p:nvPicPr>
        <p:blipFill>
          <a:blip r:embed="rId22"/>
          <a:stretch>
            <a:fillRect/>
          </a:stretch>
        </p:blipFill>
        <p:spPr>
          <a:xfrm>
            <a:off x="808226" y="3428738"/>
            <a:ext cx="603354" cy="603354"/>
          </a:xfrm>
          <a:prstGeom prst="rect">
            <a:avLst/>
          </a:prstGeom>
        </p:spPr>
      </p:pic>
      <p:pic>
        <p:nvPicPr>
          <p:cNvPr id="155" name="Picture 154" descr="81%">
            <a:extLst>
              <a:ext uri="{FF2B5EF4-FFF2-40B4-BE49-F238E27FC236}">
                <a16:creationId xmlns:a16="http://schemas.microsoft.com/office/drawing/2014/main" id="{8DA6D528-1A8B-E44D-A887-302C85F6230F}"/>
              </a:ext>
            </a:extLst>
          </p:cNvPr>
          <p:cNvPicPr>
            <a:picLocks noChangeAspect="1"/>
          </p:cNvPicPr>
          <p:nvPr/>
        </p:nvPicPr>
        <p:blipFill>
          <a:blip r:embed="rId23"/>
          <a:stretch>
            <a:fillRect/>
          </a:stretch>
        </p:blipFill>
        <p:spPr>
          <a:xfrm>
            <a:off x="807741" y="4045268"/>
            <a:ext cx="600216" cy="600216"/>
          </a:xfrm>
          <a:prstGeom prst="rect">
            <a:avLst/>
          </a:prstGeom>
        </p:spPr>
      </p:pic>
      <p:pic>
        <p:nvPicPr>
          <p:cNvPr id="156" name="Picture 155" descr="72%">
            <a:extLst>
              <a:ext uri="{FF2B5EF4-FFF2-40B4-BE49-F238E27FC236}">
                <a16:creationId xmlns:a16="http://schemas.microsoft.com/office/drawing/2014/main" id="{EDFAFCC5-4C1A-A44D-BC66-F4A8439A679E}"/>
              </a:ext>
            </a:extLst>
          </p:cNvPr>
          <p:cNvPicPr>
            <a:picLocks noChangeAspect="1"/>
          </p:cNvPicPr>
          <p:nvPr/>
        </p:nvPicPr>
        <p:blipFill>
          <a:blip r:embed="rId24"/>
          <a:stretch>
            <a:fillRect/>
          </a:stretch>
        </p:blipFill>
        <p:spPr>
          <a:xfrm>
            <a:off x="1572685" y="3428999"/>
            <a:ext cx="603354" cy="603354"/>
          </a:xfrm>
          <a:prstGeom prst="rect">
            <a:avLst/>
          </a:prstGeom>
        </p:spPr>
      </p:pic>
      <p:pic>
        <p:nvPicPr>
          <p:cNvPr id="157" name="Picture 156" descr="73%">
            <a:extLst>
              <a:ext uri="{FF2B5EF4-FFF2-40B4-BE49-F238E27FC236}">
                <a16:creationId xmlns:a16="http://schemas.microsoft.com/office/drawing/2014/main" id="{357D9271-A2B0-254F-9659-EE3332C5891B}"/>
              </a:ext>
            </a:extLst>
          </p:cNvPr>
          <p:cNvPicPr>
            <a:picLocks noChangeAspect="1"/>
          </p:cNvPicPr>
          <p:nvPr/>
        </p:nvPicPr>
        <p:blipFill>
          <a:blip r:embed="rId25"/>
          <a:stretch>
            <a:fillRect/>
          </a:stretch>
        </p:blipFill>
        <p:spPr>
          <a:xfrm>
            <a:off x="2325263" y="3428999"/>
            <a:ext cx="603354" cy="603354"/>
          </a:xfrm>
          <a:prstGeom prst="rect">
            <a:avLst/>
          </a:prstGeom>
        </p:spPr>
      </p:pic>
      <p:pic>
        <p:nvPicPr>
          <p:cNvPr id="158" name="Picture 157" descr="74%">
            <a:extLst>
              <a:ext uri="{FF2B5EF4-FFF2-40B4-BE49-F238E27FC236}">
                <a16:creationId xmlns:a16="http://schemas.microsoft.com/office/drawing/2014/main" id="{72A1160D-19F2-344B-AC48-94200B398906}"/>
              </a:ext>
            </a:extLst>
          </p:cNvPr>
          <p:cNvPicPr>
            <a:picLocks noChangeAspect="1"/>
          </p:cNvPicPr>
          <p:nvPr/>
        </p:nvPicPr>
        <p:blipFill>
          <a:blip r:embed="rId26"/>
          <a:stretch>
            <a:fillRect/>
          </a:stretch>
        </p:blipFill>
        <p:spPr>
          <a:xfrm>
            <a:off x="3105230" y="3428739"/>
            <a:ext cx="600913" cy="600913"/>
          </a:xfrm>
          <a:prstGeom prst="rect">
            <a:avLst/>
          </a:prstGeom>
        </p:spPr>
      </p:pic>
      <p:pic>
        <p:nvPicPr>
          <p:cNvPr id="159" name="Picture 158" descr="75%">
            <a:extLst>
              <a:ext uri="{FF2B5EF4-FFF2-40B4-BE49-F238E27FC236}">
                <a16:creationId xmlns:a16="http://schemas.microsoft.com/office/drawing/2014/main" id="{72AC7765-55DE-B647-9655-8827E9354226}"/>
              </a:ext>
            </a:extLst>
          </p:cNvPr>
          <p:cNvPicPr>
            <a:picLocks noChangeAspect="1"/>
          </p:cNvPicPr>
          <p:nvPr/>
        </p:nvPicPr>
        <p:blipFill>
          <a:blip r:embed="rId27"/>
          <a:stretch>
            <a:fillRect/>
          </a:stretch>
        </p:blipFill>
        <p:spPr>
          <a:xfrm>
            <a:off x="3912363" y="3428739"/>
            <a:ext cx="600913" cy="600913"/>
          </a:xfrm>
          <a:prstGeom prst="rect">
            <a:avLst/>
          </a:prstGeom>
        </p:spPr>
      </p:pic>
      <p:pic>
        <p:nvPicPr>
          <p:cNvPr id="160" name="Picture 159" descr="76%">
            <a:extLst>
              <a:ext uri="{FF2B5EF4-FFF2-40B4-BE49-F238E27FC236}">
                <a16:creationId xmlns:a16="http://schemas.microsoft.com/office/drawing/2014/main" id="{8974756C-62EB-5643-B4AD-158CBC5596B8}"/>
              </a:ext>
            </a:extLst>
          </p:cNvPr>
          <p:cNvPicPr>
            <a:picLocks noChangeAspect="1"/>
          </p:cNvPicPr>
          <p:nvPr/>
        </p:nvPicPr>
        <p:blipFill>
          <a:blip r:embed="rId28"/>
          <a:stretch>
            <a:fillRect/>
          </a:stretch>
        </p:blipFill>
        <p:spPr>
          <a:xfrm>
            <a:off x="4655806" y="3425493"/>
            <a:ext cx="600913" cy="600913"/>
          </a:xfrm>
          <a:prstGeom prst="rect">
            <a:avLst/>
          </a:prstGeom>
        </p:spPr>
      </p:pic>
      <p:pic>
        <p:nvPicPr>
          <p:cNvPr id="161" name="Picture 160" descr="77%">
            <a:extLst>
              <a:ext uri="{FF2B5EF4-FFF2-40B4-BE49-F238E27FC236}">
                <a16:creationId xmlns:a16="http://schemas.microsoft.com/office/drawing/2014/main" id="{5FE52FFB-35AA-0243-91DC-D6B03FC28664}"/>
              </a:ext>
            </a:extLst>
          </p:cNvPr>
          <p:cNvPicPr>
            <a:picLocks noChangeAspect="1"/>
          </p:cNvPicPr>
          <p:nvPr/>
        </p:nvPicPr>
        <p:blipFill>
          <a:blip r:embed="rId29"/>
          <a:stretch>
            <a:fillRect/>
          </a:stretch>
        </p:blipFill>
        <p:spPr>
          <a:xfrm>
            <a:off x="5430601" y="3424796"/>
            <a:ext cx="600913" cy="600913"/>
          </a:xfrm>
          <a:prstGeom prst="rect">
            <a:avLst/>
          </a:prstGeom>
        </p:spPr>
      </p:pic>
      <p:pic>
        <p:nvPicPr>
          <p:cNvPr id="162" name="Picture 161" descr="78%">
            <a:extLst>
              <a:ext uri="{FF2B5EF4-FFF2-40B4-BE49-F238E27FC236}">
                <a16:creationId xmlns:a16="http://schemas.microsoft.com/office/drawing/2014/main" id="{71CAF346-30B9-504F-82EE-CE3361172F5F}"/>
              </a:ext>
            </a:extLst>
          </p:cNvPr>
          <p:cNvPicPr>
            <a:picLocks noChangeAspect="1"/>
          </p:cNvPicPr>
          <p:nvPr/>
        </p:nvPicPr>
        <p:blipFill>
          <a:blip r:embed="rId30"/>
          <a:stretch>
            <a:fillRect/>
          </a:stretch>
        </p:blipFill>
        <p:spPr>
          <a:xfrm>
            <a:off x="6172206" y="3424796"/>
            <a:ext cx="600913" cy="600913"/>
          </a:xfrm>
          <a:prstGeom prst="rect">
            <a:avLst/>
          </a:prstGeom>
        </p:spPr>
      </p:pic>
      <p:pic>
        <p:nvPicPr>
          <p:cNvPr id="163" name="Picture 162" descr="79%">
            <a:extLst>
              <a:ext uri="{FF2B5EF4-FFF2-40B4-BE49-F238E27FC236}">
                <a16:creationId xmlns:a16="http://schemas.microsoft.com/office/drawing/2014/main" id="{2AB6C9F8-9C03-7949-B004-D53AEAFF8A9B}"/>
              </a:ext>
            </a:extLst>
          </p:cNvPr>
          <p:cNvPicPr>
            <a:picLocks noChangeAspect="1"/>
          </p:cNvPicPr>
          <p:nvPr/>
        </p:nvPicPr>
        <p:blipFill>
          <a:blip r:embed="rId31"/>
          <a:stretch>
            <a:fillRect/>
          </a:stretch>
        </p:blipFill>
        <p:spPr>
          <a:xfrm>
            <a:off x="6969598" y="3424796"/>
            <a:ext cx="600913" cy="600913"/>
          </a:xfrm>
          <a:prstGeom prst="rect">
            <a:avLst/>
          </a:prstGeom>
        </p:spPr>
      </p:pic>
      <p:pic>
        <p:nvPicPr>
          <p:cNvPr id="164" name="Picture 163" descr="80%">
            <a:extLst>
              <a:ext uri="{FF2B5EF4-FFF2-40B4-BE49-F238E27FC236}">
                <a16:creationId xmlns:a16="http://schemas.microsoft.com/office/drawing/2014/main" id="{28EB9A53-EE6B-4F47-BF78-83794496791E}"/>
              </a:ext>
            </a:extLst>
          </p:cNvPr>
          <p:cNvPicPr>
            <a:picLocks noChangeAspect="1"/>
          </p:cNvPicPr>
          <p:nvPr/>
        </p:nvPicPr>
        <p:blipFill>
          <a:blip r:embed="rId32"/>
          <a:stretch>
            <a:fillRect/>
          </a:stretch>
        </p:blipFill>
        <p:spPr>
          <a:xfrm>
            <a:off x="7738772" y="3432232"/>
            <a:ext cx="600913" cy="600913"/>
          </a:xfrm>
          <a:prstGeom prst="rect">
            <a:avLst/>
          </a:prstGeom>
        </p:spPr>
      </p:pic>
      <p:pic>
        <p:nvPicPr>
          <p:cNvPr id="165" name="Picture 164" descr="82%">
            <a:extLst>
              <a:ext uri="{FF2B5EF4-FFF2-40B4-BE49-F238E27FC236}">
                <a16:creationId xmlns:a16="http://schemas.microsoft.com/office/drawing/2014/main" id="{1EE7FF3A-21A2-6C4E-86E1-5C793593A093}"/>
              </a:ext>
            </a:extLst>
          </p:cNvPr>
          <p:cNvPicPr>
            <a:picLocks noChangeAspect="1"/>
          </p:cNvPicPr>
          <p:nvPr/>
        </p:nvPicPr>
        <p:blipFill>
          <a:blip r:embed="rId33"/>
          <a:stretch>
            <a:fillRect/>
          </a:stretch>
        </p:blipFill>
        <p:spPr>
          <a:xfrm>
            <a:off x="1572685" y="4045268"/>
            <a:ext cx="600216" cy="600216"/>
          </a:xfrm>
          <a:prstGeom prst="rect">
            <a:avLst/>
          </a:prstGeom>
        </p:spPr>
      </p:pic>
      <p:pic>
        <p:nvPicPr>
          <p:cNvPr id="166" name="Picture 165" descr="83%">
            <a:extLst>
              <a:ext uri="{FF2B5EF4-FFF2-40B4-BE49-F238E27FC236}">
                <a16:creationId xmlns:a16="http://schemas.microsoft.com/office/drawing/2014/main" id="{2B7B997D-4329-0A44-B5B8-A647D91DFE4C}"/>
              </a:ext>
            </a:extLst>
          </p:cNvPr>
          <p:cNvPicPr>
            <a:picLocks noChangeAspect="1"/>
          </p:cNvPicPr>
          <p:nvPr/>
        </p:nvPicPr>
        <p:blipFill>
          <a:blip r:embed="rId34"/>
          <a:stretch>
            <a:fillRect/>
          </a:stretch>
        </p:blipFill>
        <p:spPr>
          <a:xfrm>
            <a:off x="2325263" y="4045268"/>
            <a:ext cx="600216" cy="600216"/>
          </a:xfrm>
          <a:prstGeom prst="rect">
            <a:avLst/>
          </a:prstGeom>
        </p:spPr>
      </p:pic>
      <p:pic>
        <p:nvPicPr>
          <p:cNvPr id="167" name="Picture 166" descr="84%">
            <a:extLst>
              <a:ext uri="{FF2B5EF4-FFF2-40B4-BE49-F238E27FC236}">
                <a16:creationId xmlns:a16="http://schemas.microsoft.com/office/drawing/2014/main" id="{EF3D0763-C3C5-CE4E-BC9B-C8D41F073FDF}"/>
              </a:ext>
            </a:extLst>
          </p:cNvPr>
          <p:cNvPicPr>
            <a:picLocks noChangeAspect="1"/>
          </p:cNvPicPr>
          <p:nvPr/>
        </p:nvPicPr>
        <p:blipFill>
          <a:blip r:embed="rId35"/>
          <a:stretch>
            <a:fillRect/>
          </a:stretch>
        </p:blipFill>
        <p:spPr>
          <a:xfrm>
            <a:off x="3105230" y="4045268"/>
            <a:ext cx="600216" cy="600216"/>
          </a:xfrm>
          <a:prstGeom prst="rect">
            <a:avLst/>
          </a:prstGeom>
        </p:spPr>
      </p:pic>
      <p:pic>
        <p:nvPicPr>
          <p:cNvPr id="168" name="Picture 167" descr="85%">
            <a:extLst>
              <a:ext uri="{FF2B5EF4-FFF2-40B4-BE49-F238E27FC236}">
                <a16:creationId xmlns:a16="http://schemas.microsoft.com/office/drawing/2014/main" id="{80B6CFC2-D813-6343-AC18-132206EBD6FD}"/>
              </a:ext>
            </a:extLst>
          </p:cNvPr>
          <p:cNvPicPr>
            <a:picLocks noChangeAspect="1"/>
          </p:cNvPicPr>
          <p:nvPr/>
        </p:nvPicPr>
        <p:blipFill>
          <a:blip r:embed="rId36"/>
          <a:stretch>
            <a:fillRect/>
          </a:stretch>
        </p:blipFill>
        <p:spPr>
          <a:xfrm>
            <a:off x="3909117" y="4045064"/>
            <a:ext cx="600216" cy="600216"/>
          </a:xfrm>
          <a:prstGeom prst="rect">
            <a:avLst/>
          </a:prstGeom>
        </p:spPr>
      </p:pic>
      <p:pic>
        <p:nvPicPr>
          <p:cNvPr id="169" name="Picture 168" descr="86%">
            <a:extLst>
              <a:ext uri="{FF2B5EF4-FFF2-40B4-BE49-F238E27FC236}">
                <a16:creationId xmlns:a16="http://schemas.microsoft.com/office/drawing/2014/main" id="{9739A9E4-883D-5241-BDC6-C711276728EB}"/>
              </a:ext>
            </a:extLst>
          </p:cNvPr>
          <p:cNvPicPr>
            <a:picLocks noChangeAspect="1"/>
          </p:cNvPicPr>
          <p:nvPr/>
        </p:nvPicPr>
        <p:blipFill>
          <a:blip r:embed="rId37"/>
          <a:stretch>
            <a:fillRect/>
          </a:stretch>
        </p:blipFill>
        <p:spPr>
          <a:xfrm>
            <a:off x="4656503" y="4045064"/>
            <a:ext cx="600216" cy="600216"/>
          </a:xfrm>
          <a:prstGeom prst="rect">
            <a:avLst/>
          </a:prstGeom>
        </p:spPr>
      </p:pic>
      <p:pic>
        <p:nvPicPr>
          <p:cNvPr id="170" name="Picture 169" descr="87%">
            <a:extLst>
              <a:ext uri="{FF2B5EF4-FFF2-40B4-BE49-F238E27FC236}">
                <a16:creationId xmlns:a16="http://schemas.microsoft.com/office/drawing/2014/main" id="{3665D3D1-5BE9-4C4E-9549-314DC7BED692}"/>
              </a:ext>
            </a:extLst>
          </p:cNvPr>
          <p:cNvPicPr>
            <a:picLocks noChangeAspect="1"/>
          </p:cNvPicPr>
          <p:nvPr/>
        </p:nvPicPr>
        <p:blipFill>
          <a:blip r:embed="rId38"/>
          <a:stretch>
            <a:fillRect/>
          </a:stretch>
        </p:blipFill>
        <p:spPr>
          <a:xfrm>
            <a:off x="5421673" y="4033565"/>
            <a:ext cx="600216" cy="600216"/>
          </a:xfrm>
          <a:prstGeom prst="rect">
            <a:avLst/>
          </a:prstGeom>
        </p:spPr>
      </p:pic>
      <p:pic>
        <p:nvPicPr>
          <p:cNvPr id="171" name="Picture 170" descr="88%">
            <a:extLst>
              <a:ext uri="{FF2B5EF4-FFF2-40B4-BE49-F238E27FC236}">
                <a16:creationId xmlns:a16="http://schemas.microsoft.com/office/drawing/2014/main" id="{4F64D1DD-8E4A-EF47-BAB2-B2BAC04D7993}"/>
              </a:ext>
            </a:extLst>
          </p:cNvPr>
          <p:cNvPicPr>
            <a:picLocks noChangeAspect="1"/>
          </p:cNvPicPr>
          <p:nvPr/>
        </p:nvPicPr>
        <p:blipFill>
          <a:blip r:embed="rId39"/>
          <a:stretch>
            <a:fillRect/>
          </a:stretch>
        </p:blipFill>
        <p:spPr>
          <a:xfrm>
            <a:off x="6198501" y="4045064"/>
            <a:ext cx="604159" cy="604159"/>
          </a:xfrm>
          <a:prstGeom prst="rect">
            <a:avLst/>
          </a:prstGeom>
        </p:spPr>
      </p:pic>
      <p:pic>
        <p:nvPicPr>
          <p:cNvPr id="172" name="Picture 171" descr="89%">
            <a:extLst>
              <a:ext uri="{FF2B5EF4-FFF2-40B4-BE49-F238E27FC236}">
                <a16:creationId xmlns:a16="http://schemas.microsoft.com/office/drawing/2014/main" id="{604642D7-DF86-C44A-9D90-C1FE0F99A81E}"/>
              </a:ext>
            </a:extLst>
          </p:cNvPr>
          <p:cNvPicPr>
            <a:picLocks noChangeAspect="1"/>
          </p:cNvPicPr>
          <p:nvPr/>
        </p:nvPicPr>
        <p:blipFill>
          <a:blip r:embed="rId40"/>
          <a:stretch>
            <a:fillRect/>
          </a:stretch>
        </p:blipFill>
        <p:spPr>
          <a:xfrm>
            <a:off x="6969598" y="4045064"/>
            <a:ext cx="600913" cy="600913"/>
          </a:xfrm>
          <a:prstGeom prst="rect">
            <a:avLst/>
          </a:prstGeom>
        </p:spPr>
      </p:pic>
      <p:pic>
        <p:nvPicPr>
          <p:cNvPr id="173" name="Picture 172" descr="90%">
            <a:extLst>
              <a:ext uri="{FF2B5EF4-FFF2-40B4-BE49-F238E27FC236}">
                <a16:creationId xmlns:a16="http://schemas.microsoft.com/office/drawing/2014/main" id="{00DD4B00-736B-A249-A895-C53ABDEE37C3}"/>
              </a:ext>
            </a:extLst>
          </p:cNvPr>
          <p:cNvPicPr>
            <a:picLocks noChangeAspect="1"/>
          </p:cNvPicPr>
          <p:nvPr/>
        </p:nvPicPr>
        <p:blipFill>
          <a:blip r:embed="rId41"/>
          <a:stretch>
            <a:fillRect/>
          </a:stretch>
        </p:blipFill>
        <p:spPr>
          <a:xfrm>
            <a:off x="7738772" y="4045269"/>
            <a:ext cx="600913" cy="600913"/>
          </a:xfrm>
          <a:prstGeom prst="rect">
            <a:avLst/>
          </a:prstGeom>
        </p:spPr>
      </p:pic>
      <p:pic>
        <p:nvPicPr>
          <p:cNvPr id="174" name="Picture 173" descr="91%">
            <a:extLst>
              <a:ext uri="{FF2B5EF4-FFF2-40B4-BE49-F238E27FC236}">
                <a16:creationId xmlns:a16="http://schemas.microsoft.com/office/drawing/2014/main" id="{4DD76809-F381-024A-B440-A8214BFEAE8E}"/>
              </a:ext>
            </a:extLst>
          </p:cNvPr>
          <p:cNvPicPr>
            <a:picLocks noChangeAspect="1"/>
          </p:cNvPicPr>
          <p:nvPr/>
        </p:nvPicPr>
        <p:blipFill>
          <a:blip r:embed="rId42"/>
          <a:stretch>
            <a:fillRect/>
          </a:stretch>
        </p:blipFill>
        <p:spPr>
          <a:xfrm>
            <a:off x="804208" y="4698186"/>
            <a:ext cx="600216" cy="600216"/>
          </a:xfrm>
          <a:prstGeom prst="rect">
            <a:avLst/>
          </a:prstGeom>
        </p:spPr>
      </p:pic>
      <p:pic>
        <p:nvPicPr>
          <p:cNvPr id="175" name="Picture 174" descr="92%">
            <a:extLst>
              <a:ext uri="{FF2B5EF4-FFF2-40B4-BE49-F238E27FC236}">
                <a16:creationId xmlns:a16="http://schemas.microsoft.com/office/drawing/2014/main" id="{822F2D58-C5CE-6646-8242-EBD94E249E41}"/>
              </a:ext>
            </a:extLst>
          </p:cNvPr>
          <p:cNvPicPr>
            <a:picLocks noChangeAspect="1"/>
          </p:cNvPicPr>
          <p:nvPr/>
        </p:nvPicPr>
        <p:blipFill>
          <a:blip r:embed="rId43"/>
          <a:stretch>
            <a:fillRect/>
          </a:stretch>
        </p:blipFill>
        <p:spPr>
          <a:xfrm>
            <a:off x="1572685" y="4698186"/>
            <a:ext cx="600216" cy="600216"/>
          </a:xfrm>
          <a:prstGeom prst="rect">
            <a:avLst/>
          </a:prstGeom>
        </p:spPr>
      </p:pic>
      <p:pic>
        <p:nvPicPr>
          <p:cNvPr id="176" name="Picture 175" descr="93%">
            <a:extLst>
              <a:ext uri="{FF2B5EF4-FFF2-40B4-BE49-F238E27FC236}">
                <a16:creationId xmlns:a16="http://schemas.microsoft.com/office/drawing/2014/main" id="{FA3666BE-FDAB-6A41-A207-25568C51F1BA}"/>
              </a:ext>
            </a:extLst>
          </p:cNvPr>
          <p:cNvPicPr>
            <a:picLocks noChangeAspect="1"/>
          </p:cNvPicPr>
          <p:nvPr/>
        </p:nvPicPr>
        <p:blipFill>
          <a:blip r:embed="rId44"/>
          <a:stretch>
            <a:fillRect/>
          </a:stretch>
        </p:blipFill>
        <p:spPr>
          <a:xfrm>
            <a:off x="2325263" y="4698186"/>
            <a:ext cx="600216" cy="600216"/>
          </a:xfrm>
          <a:prstGeom prst="rect">
            <a:avLst/>
          </a:prstGeom>
        </p:spPr>
      </p:pic>
      <p:pic>
        <p:nvPicPr>
          <p:cNvPr id="177" name="Picture 176" descr="94%">
            <a:extLst>
              <a:ext uri="{FF2B5EF4-FFF2-40B4-BE49-F238E27FC236}">
                <a16:creationId xmlns:a16="http://schemas.microsoft.com/office/drawing/2014/main" id="{4BB26575-D997-064C-9618-B2797EBF0D3E}"/>
              </a:ext>
            </a:extLst>
          </p:cNvPr>
          <p:cNvPicPr>
            <a:picLocks noChangeAspect="1"/>
          </p:cNvPicPr>
          <p:nvPr/>
        </p:nvPicPr>
        <p:blipFill>
          <a:blip r:embed="rId45"/>
          <a:stretch>
            <a:fillRect/>
          </a:stretch>
        </p:blipFill>
        <p:spPr>
          <a:xfrm>
            <a:off x="3105230" y="4698186"/>
            <a:ext cx="600216" cy="600216"/>
          </a:xfrm>
          <a:prstGeom prst="rect">
            <a:avLst/>
          </a:prstGeom>
        </p:spPr>
      </p:pic>
      <p:pic>
        <p:nvPicPr>
          <p:cNvPr id="178" name="Picture 177" descr="95%">
            <a:extLst>
              <a:ext uri="{FF2B5EF4-FFF2-40B4-BE49-F238E27FC236}">
                <a16:creationId xmlns:a16="http://schemas.microsoft.com/office/drawing/2014/main" id="{C84E6EAF-66BB-7B40-990A-8AD3BF6C9055}"/>
              </a:ext>
            </a:extLst>
          </p:cNvPr>
          <p:cNvPicPr>
            <a:picLocks noChangeAspect="1"/>
          </p:cNvPicPr>
          <p:nvPr/>
        </p:nvPicPr>
        <p:blipFill>
          <a:blip r:embed="rId46"/>
          <a:stretch>
            <a:fillRect/>
          </a:stretch>
        </p:blipFill>
        <p:spPr>
          <a:xfrm>
            <a:off x="3885196" y="4698186"/>
            <a:ext cx="600216" cy="600216"/>
          </a:xfrm>
          <a:prstGeom prst="rect">
            <a:avLst/>
          </a:prstGeom>
        </p:spPr>
      </p:pic>
      <p:pic>
        <p:nvPicPr>
          <p:cNvPr id="179" name="Picture 178" descr="96%">
            <a:extLst>
              <a:ext uri="{FF2B5EF4-FFF2-40B4-BE49-F238E27FC236}">
                <a16:creationId xmlns:a16="http://schemas.microsoft.com/office/drawing/2014/main" id="{76F529F3-BD5E-8949-89A2-487C892AA8D5}"/>
              </a:ext>
            </a:extLst>
          </p:cNvPr>
          <p:cNvPicPr>
            <a:picLocks noChangeAspect="1"/>
          </p:cNvPicPr>
          <p:nvPr/>
        </p:nvPicPr>
        <p:blipFill>
          <a:blip r:embed="rId47"/>
          <a:stretch>
            <a:fillRect/>
          </a:stretch>
        </p:blipFill>
        <p:spPr>
          <a:xfrm>
            <a:off x="4654571" y="4696137"/>
            <a:ext cx="600216" cy="600216"/>
          </a:xfrm>
          <a:prstGeom prst="rect">
            <a:avLst/>
          </a:prstGeom>
        </p:spPr>
      </p:pic>
      <p:pic>
        <p:nvPicPr>
          <p:cNvPr id="180" name="Picture 179" descr="97%">
            <a:extLst>
              <a:ext uri="{FF2B5EF4-FFF2-40B4-BE49-F238E27FC236}">
                <a16:creationId xmlns:a16="http://schemas.microsoft.com/office/drawing/2014/main" id="{679FF622-4F28-8B40-8624-967F81D95C2E}"/>
              </a:ext>
            </a:extLst>
          </p:cNvPr>
          <p:cNvPicPr>
            <a:picLocks noChangeAspect="1"/>
          </p:cNvPicPr>
          <p:nvPr/>
        </p:nvPicPr>
        <p:blipFill>
          <a:blip r:embed="rId48"/>
          <a:stretch>
            <a:fillRect/>
          </a:stretch>
        </p:blipFill>
        <p:spPr>
          <a:xfrm>
            <a:off x="5417730" y="4697621"/>
            <a:ext cx="600216" cy="600216"/>
          </a:xfrm>
          <a:prstGeom prst="rect">
            <a:avLst/>
          </a:prstGeom>
        </p:spPr>
      </p:pic>
      <p:pic>
        <p:nvPicPr>
          <p:cNvPr id="181" name="Picture 180" descr="98%">
            <a:extLst>
              <a:ext uri="{FF2B5EF4-FFF2-40B4-BE49-F238E27FC236}">
                <a16:creationId xmlns:a16="http://schemas.microsoft.com/office/drawing/2014/main" id="{4B501521-B34D-9249-8BE3-791F78078119}"/>
              </a:ext>
            </a:extLst>
          </p:cNvPr>
          <p:cNvPicPr>
            <a:picLocks noChangeAspect="1"/>
          </p:cNvPicPr>
          <p:nvPr/>
        </p:nvPicPr>
        <p:blipFill>
          <a:blip r:embed="rId49"/>
          <a:stretch>
            <a:fillRect/>
          </a:stretch>
        </p:blipFill>
        <p:spPr>
          <a:xfrm>
            <a:off x="6203912" y="4696924"/>
            <a:ext cx="600216" cy="600216"/>
          </a:xfrm>
          <a:prstGeom prst="rect">
            <a:avLst/>
          </a:prstGeom>
        </p:spPr>
      </p:pic>
      <p:pic>
        <p:nvPicPr>
          <p:cNvPr id="182" name="Picture 181" descr="99%">
            <a:extLst>
              <a:ext uri="{FF2B5EF4-FFF2-40B4-BE49-F238E27FC236}">
                <a16:creationId xmlns:a16="http://schemas.microsoft.com/office/drawing/2014/main" id="{C97C97BC-A408-804B-98BF-75CDDCCDA91F}"/>
              </a:ext>
            </a:extLst>
          </p:cNvPr>
          <p:cNvPicPr>
            <a:picLocks noChangeAspect="1"/>
          </p:cNvPicPr>
          <p:nvPr/>
        </p:nvPicPr>
        <p:blipFill>
          <a:blip r:embed="rId50"/>
          <a:stretch>
            <a:fillRect/>
          </a:stretch>
        </p:blipFill>
        <p:spPr>
          <a:xfrm>
            <a:off x="6966352" y="4696924"/>
            <a:ext cx="600216" cy="600216"/>
          </a:xfrm>
          <a:prstGeom prst="rect">
            <a:avLst/>
          </a:prstGeom>
        </p:spPr>
      </p:pic>
      <p:pic>
        <p:nvPicPr>
          <p:cNvPr id="183" name="Picture 182" descr="100%">
            <a:extLst>
              <a:ext uri="{FF2B5EF4-FFF2-40B4-BE49-F238E27FC236}">
                <a16:creationId xmlns:a16="http://schemas.microsoft.com/office/drawing/2014/main" id="{3DAA2997-E51C-5946-8440-91A6D093BCCB}"/>
              </a:ext>
            </a:extLst>
          </p:cNvPr>
          <p:cNvPicPr>
            <a:picLocks noChangeAspect="1"/>
          </p:cNvPicPr>
          <p:nvPr/>
        </p:nvPicPr>
        <p:blipFill>
          <a:blip r:embed="rId51"/>
          <a:stretch>
            <a:fillRect/>
          </a:stretch>
        </p:blipFill>
        <p:spPr>
          <a:xfrm>
            <a:off x="7739468" y="4696137"/>
            <a:ext cx="600216" cy="600216"/>
          </a:xfrm>
          <a:prstGeom prst="rect">
            <a:avLst/>
          </a:prstGeom>
        </p:spPr>
      </p:pic>
    </p:spTree>
    <p:extLst>
      <p:ext uri="{BB962C8B-B14F-4D97-AF65-F5344CB8AC3E}">
        <p14:creationId xmlns:p14="http://schemas.microsoft.com/office/powerpoint/2010/main" val="801119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8A8AF84-91BD-44ED-380D-A5CBA39294BF}"/>
              </a:ext>
            </a:extLst>
          </p:cNvPr>
          <p:cNvSpPr>
            <a:spLocks noGrp="1"/>
          </p:cNvSpPr>
          <p:nvPr>
            <p:ph type="title"/>
          </p:nvPr>
        </p:nvSpPr>
        <p:spPr>
          <a:xfrm>
            <a:off x="714375" y="724280"/>
            <a:ext cx="7715250" cy="1044920"/>
          </a:xfrm>
        </p:spPr>
        <p:txBody>
          <a:bodyPr anchor="ctr">
            <a:normAutofit/>
          </a:bodyPr>
          <a:lstStyle/>
          <a:p>
            <a:r>
              <a:rPr lang="en-US" sz="3000" dirty="0">
                <a:latin typeface="Roboto"/>
                <a:ea typeface="Roboto"/>
                <a:cs typeface="Arial"/>
              </a:rPr>
              <a:t>Working at Iowa survey</a:t>
            </a:r>
          </a:p>
        </p:txBody>
      </p:sp>
      <p:sp>
        <p:nvSpPr>
          <p:cNvPr id="8" name="Content Placeholder 7">
            <a:extLst>
              <a:ext uri="{FF2B5EF4-FFF2-40B4-BE49-F238E27FC236}">
                <a16:creationId xmlns:a16="http://schemas.microsoft.com/office/drawing/2014/main" id="{99142348-65A0-4405-50D5-9AD11695DC1F}"/>
              </a:ext>
            </a:extLst>
          </p:cNvPr>
          <p:cNvSpPr>
            <a:spLocks noGrp="1"/>
          </p:cNvSpPr>
          <p:nvPr>
            <p:ph idx="1"/>
          </p:nvPr>
        </p:nvSpPr>
        <p:spPr>
          <a:xfrm>
            <a:off x="714375" y="2050741"/>
            <a:ext cx="7715250" cy="3892859"/>
          </a:xfrm>
        </p:spPr>
        <p:txBody>
          <a:bodyPr vert="horz" lIns="0" tIns="0" rIns="0" bIns="0" rtlCol="0" anchor="t">
            <a:normAutofit/>
          </a:bodyPr>
          <a:lstStyle/>
          <a:p>
            <a:pPr>
              <a:lnSpc>
                <a:spcPct val="90000"/>
              </a:lnSpc>
            </a:pPr>
            <a:r>
              <a:rPr lang="en-US" sz="2000" dirty="0">
                <a:latin typeface="Roboto"/>
                <a:ea typeface="Roboto"/>
                <a:cs typeface="Arial"/>
              </a:rPr>
              <a:t>Working at Iowa is a biennial campuswide survey that measures engagement and belonging among University of Iowa faculty and staff.  </a:t>
            </a:r>
          </a:p>
          <a:p>
            <a:pPr>
              <a:lnSpc>
                <a:spcPct val="90000"/>
              </a:lnSpc>
            </a:pPr>
            <a:endParaRPr lang="en-US" sz="2000">
              <a:latin typeface="Roboto"/>
              <a:ea typeface="Roboto"/>
              <a:cs typeface="Arial"/>
            </a:endParaRPr>
          </a:p>
          <a:p>
            <a:pPr>
              <a:lnSpc>
                <a:spcPct val="90000"/>
              </a:lnSpc>
            </a:pPr>
            <a:r>
              <a:rPr lang="en-US" sz="2000" dirty="0">
                <a:latin typeface="Roboto"/>
                <a:ea typeface="Roboto"/>
                <a:cs typeface="Arial"/>
              </a:rPr>
              <a:t>Results from the Working at Iowa survey help us identify trends in success and areas for improvement. These insights lead to action plans that enhance our workplace, making Iowa a place where all employees feel valued, supported, and engaged.</a:t>
            </a:r>
          </a:p>
          <a:p>
            <a:pPr marL="0" indent="0">
              <a:lnSpc>
                <a:spcPct val="90000"/>
              </a:lnSpc>
              <a:buNone/>
            </a:pPr>
            <a:endParaRPr lang="en-US" sz="2000">
              <a:latin typeface="Roboto"/>
              <a:ea typeface="Roboto"/>
              <a:cs typeface="Arial"/>
            </a:endParaRPr>
          </a:p>
          <a:p>
            <a:pPr>
              <a:lnSpc>
                <a:spcPct val="90000"/>
              </a:lnSpc>
            </a:pPr>
            <a:r>
              <a:rPr lang="en-US" sz="2000" b="1" i="1" dirty="0">
                <a:latin typeface="Roboto"/>
                <a:ea typeface="Roboto"/>
                <a:cs typeface="Arial"/>
              </a:rPr>
              <a:t>&lt;Insert org/department's areas of focus from past survey(s), action plans, and progress made&gt;</a:t>
            </a:r>
          </a:p>
          <a:p>
            <a:pPr>
              <a:lnSpc>
                <a:spcPct val="90000"/>
              </a:lnSpc>
            </a:pPr>
            <a:endParaRPr lang="en-US" sz="1900"/>
          </a:p>
        </p:txBody>
      </p:sp>
    </p:spTree>
    <p:extLst>
      <p:ext uri="{BB962C8B-B14F-4D97-AF65-F5344CB8AC3E}">
        <p14:creationId xmlns:p14="http://schemas.microsoft.com/office/powerpoint/2010/main" val="1729517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0C9E9D7B-3346-4620-9C19-729A057770B3}"/>
              </a:ext>
            </a:extLst>
          </p:cNvPr>
          <p:cNvSpPr>
            <a:spLocks noGrp="1"/>
          </p:cNvSpPr>
          <p:nvPr>
            <p:ph type="title"/>
          </p:nvPr>
        </p:nvSpPr>
        <p:spPr>
          <a:xfrm>
            <a:off x="714853" y="355368"/>
            <a:ext cx="7715251" cy="869089"/>
          </a:xfrm>
        </p:spPr>
        <p:txBody>
          <a:bodyPr>
            <a:normAutofit/>
          </a:bodyPr>
          <a:lstStyle/>
          <a:p>
            <a:r>
              <a:rPr lang="en-US" sz="3000" dirty="0">
                <a:latin typeface="Roboto"/>
                <a:ea typeface="Roboto"/>
                <a:cs typeface="Arial"/>
              </a:rPr>
              <a:t>Engagement: 3 types of behaviors</a:t>
            </a:r>
          </a:p>
        </p:txBody>
      </p:sp>
      <p:sp>
        <p:nvSpPr>
          <p:cNvPr id="21" name="Content Placeholder 20">
            <a:extLst>
              <a:ext uri="{FF2B5EF4-FFF2-40B4-BE49-F238E27FC236}">
                <a16:creationId xmlns:a16="http://schemas.microsoft.com/office/drawing/2014/main" id="{1A847359-3D21-45D4-91BB-710CFBDE90DE}"/>
              </a:ext>
            </a:extLst>
          </p:cNvPr>
          <p:cNvSpPr>
            <a:spLocks noGrp="1"/>
          </p:cNvSpPr>
          <p:nvPr>
            <p:ph idx="1"/>
          </p:nvPr>
        </p:nvSpPr>
        <p:spPr>
          <a:xfrm>
            <a:off x="714374" y="2277343"/>
            <a:ext cx="2375055" cy="565952"/>
          </a:xfrm>
        </p:spPr>
        <p:txBody>
          <a:bodyPr/>
          <a:lstStyle/>
          <a:p>
            <a:pPr algn="ctr"/>
            <a:r>
              <a:rPr lang="en-US"/>
              <a:t>Physical</a:t>
            </a:r>
          </a:p>
        </p:txBody>
      </p:sp>
      <p:sp>
        <p:nvSpPr>
          <p:cNvPr id="22" name="Content Placeholder 21">
            <a:extLst>
              <a:ext uri="{FF2B5EF4-FFF2-40B4-BE49-F238E27FC236}">
                <a16:creationId xmlns:a16="http://schemas.microsoft.com/office/drawing/2014/main" id="{1DE35673-8A8E-49FD-BE74-FE98B907CB4F}"/>
              </a:ext>
            </a:extLst>
          </p:cNvPr>
          <p:cNvSpPr>
            <a:spLocks noGrp="1"/>
          </p:cNvSpPr>
          <p:nvPr>
            <p:ph idx="10"/>
          </p:nvPr>
        </p:nvSpPr>
        <p:spPr>
          <a:xfrm>
            <a:off x="714373" y="2863047"/>
            <a:ext cx="2375055" cy="3269204"/>
          </a:xfrm>
        </p:spPr>
        <p:txBody>
          <a:bodyPr/>
          <a:lstStyle/>
          <a:p>
            <a:r>
              <a:rPr lang="en-US"/>
              <a:t>I work with high energy</a:t>
            </a:r>
          </a:p>
          <a:p>
            <a:r>
              <a:rPr lang="en-US"/>
              <a:t>I exert my full effort</a:t>
            </a:r>
          </a:p>
          <a:p>
            <a:r>
              <a:rPr lang="en-US"/>
              <a:t>I devote a lot of my energy</a:t>
            </a:r>
          </a:p>
        </p:txBody>
      </p:sp>
      <p:sp>
        <p:nvSpPr>
          <p:cNvPr id="23" name="Content Placeholder 22">
            <a:extLst>
              <a:ext uri="{FF2B5EF4-FFF2-40B4-BE49-F238E27FC236}">
                <a16:creationId xmlns:a16="http://schemas.microsoft.com/office/drawing/2014/main" id="{93F27E24-9ECB-45F0-AE89-8D7246FAD568}"/>
              </a:ext>
            </a:extLst>
          </p:cNvPr>
          <p:cNvSpPr>
            <a:spLocks noGrp="1"/>
          </p:cNvSpPr>
          <p:nvPr>
            <p:ph idx="11"/>
          </p:nvPr>
        </p:nvSpPr>
        <p:spPr>
          <a:xfrm>
            <a:off x="3462288" y="2277342"/>
            <a:ext cx="2230029" cy="565952"/>
          </a:xfrm>
        </p:spPr>
        <p:txBody>
          <a:bodyPr/>
          <a:lstStyle/>
          <a:p>
            <a:pPr algn="ctr"/>
            <a:r>
              <a:rPr lang="en-US"/>
              <a:t>Mental</a:t>
            </a:r>
          </a:p>
        </p:txBody>
      </p:sp>
      <p:sp>
        <p:nvSpPr>
          <p:cNvPr id="24" name="Content Placeholder 23">
            <a:extLst>
              <a:ext uri="{FF2B5EF4-FFF2-40B4-BE49-F238E27FC236}">
                <a16:creationId xmlns:a16="http://schemas.microsoft.com/office/drawing/2014/main" id="{1D1441C6-4E28-4A8F-9DD6-279B85BB5C79}"/>
              </a:ext>
            </a:extLst>
          </p:cNvPr>
          <p:cNvSpPr>
            <a:spLocks noGrp="1"/>
          </p:cNvSpPr>
          <p:nvPr>
            <p:ph idx="12"/>
          </p:nvPr>
        </p:nvSpPr>
        <p:spPr>
          <a:xfrm>
            <a:off x="3356264" y="2863047"/>
            <a:ext cx="2481081" cy="2451903"/>
          </a:xfrm>
        </p:spPr>
        <p:txBody>
          <a:bodyPr/>
          <a:lstStyle/>
          <a:p>
            <a:r>
              <a:rPr lang="en-US"/>
              <a:t>I give my full attention to my job</a:t>
            </a:r>
          </a:p>
          <a:p>
            <a:r>
              <a:rPr lang="en-US"/>
              <a:t>I concentrate completely</a:t>
            </a:r>
          </a:p>
          <a:p>
            <a:r>
              <a:rPr lang="en-US"/>
              <a:t>My mind is focused on the work that I do</a:t>
            </a:r>
          </a:p>
        </p:txBody>
      </p:sp>
      <p:sp>
        <p:nvSpPr>
          <p:cNvPr id="25" name="Content Placeholder 24">
            <a:extLst>
              <a:ext uri="{FF2B5EF4-FFF2-40B4-BE49-F238E27FC236}">
                <a16:creationId xmlns:a16="http://schemas.microsoft.com/office/drawing/2014/main" id="{86407E2B-48B8-4203-91E5-D7424528D2D5}"/>
              </a:ext>
            </a:extLst>
          </p:cNvPr>
          <p:cNvSpPr>
            <a:spLocks noGrp="1"/>
          </p:cNvSpPr>
          <p:nvPr>
            <p:ph idx="13"/>
          </p:nvPr>
        </p:nvSpPr>
        <p:spPr>
          <a:xfrm>
            <a:off x="6047635" y="2277342"/>
            <a:ext cx="2375055" cy="565952"/>
          </a:xfrm>
        </p:spPr>
        <p:txBody>
          <a:bodyPr/>
          <a:lstStyle/>
          <a:p>
            <a:pPr algn="ctr"/>
            <a:r>
              <a:rPr lang="en-US"/>
              <a:t>Emotional</a:t>
            </a:r>
          </a:p>
        </p:txBody>
      </p:sp>
      <p:sp>
        <p:nvSpPr>
          <p:cNvPr id="26" name="Content Placeholder 25">
            <a:extLst>
              <a:ext uri="{FF2B5EF4-FFF2-40B4-BE49-F238E27FC236}">
                <a16:creationId xmlns:a16="http://schemas.microsoft.com/office/drawing/2014/main" id="{C79C901B-9BF0-46A0-982F-49C1D79834B9}"/>
              </a:ext>
            </a:extLst>
          </p:cNvPr>
          <p:cNvSpPr>
            <a:spLocks noGrp="1"/>
          </p:cNvSpPr>
          <p:nvPr>
            <p:ph idx="14"/>
          </p:nvPr>
        </p:nvSpPr>
        <p:spPr>
          <a:xfrm>
            <a:off x="6047636" y="2863047"/>
            <a:ext cx="2628773" cy="2451903"/>
          </a:xfrm>
        </p:spPr>
        <p:txBody>
          <a:bodyPr/>
          <a:lstStyle/>
          <a:p>
            <a:r>
              <a:rPr lang="en-US"/>
              <a:t>I put my emotions into what I do</a:t>
            </a:r>
          </a:p>
          <a:p>
            <a:r>
              <a:rPr lang="en-US"/>
              <a:t>I am emotionally connected</a:t>
            </a:r>
          </a:p>
          <a:p>
            <a:r>
              <a:rPr lang="en-US"/>
              <a:t>I put my feelings into my work</a:t>
            </a:r>
          </a:p>
        </p:txBody>
      </p:sp>
    </p:spTree>
    <p:extLst>
      <p:ext uri="{BB962C8B-B14F-4D97-AF65-F5344CB8AC3E}">
        <p14:creationId xmlns:p14="http://schemas.microsoft.com/office/powerpoint/2010/main" val="743430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F1A7082-BF01-4265-B829-121BD311C6E1}"/>
              </a:ext>
            </a:extLst>
          </p:cNvPr>
          <p:cNvSpPr>
            <a:spLocks noGrp="1"/>
          </p:cNvSpPr>
          <p:nvPr>
            <p:ph type="title"/>
          </p:nvPr>
        </p:nvSpPr>
        <p:spPr>
          <a:xfrm>
            <a:off x="714933" y="434481"/>
            <a:ext cx="7715251" cy="651817"/>
          </a:xfrm>
        </p:spPr>
        <p:txBody>
          <a:bodyPr>
            <a:normAutofit/>
          </a:bodyPr>
          <a:lstStyle/>
          <a:p>
            <a:r>
              <a:rPr lang="en-US" sz="3000" dirty="0">
                <a:latin typeface="Roboto"/>
                <a:ea typeface="Roboto"/>
                <a:cs typeface="Arial"/>
              </a:rPr>
              <a:t>Engagement score result</a:t>
            </a:r>
          </a:p>
        </p:txBody>
      </p:sp>
      <p:pic>
        <p:nvPicPr>
          <p:cNvPr id="3" name="Picture 2">
            <a:extLst>
              <a:ext uri="{FF2B5EF4-FFF2-40B4-BE49-F238E27FC236}">
                <a16:creationId xmlns:a16="http://schemas.microsoft.com/office/drawing/2014/main" id="{A68A433B-0FC1-7D11-DD8E-4EFF13E4C139}"/>
              </a:ext>
            </a:extLst>
          </p:cNvPr>
          <p:cNvPicPr>
            <a:picLocks noChangeAspect="1"/>
          </p:cNvPicPr>
          <p:nvPr/>
        </p:nvPicPr>
        <p:blipFill>
          <a:blip r:embed="rId3"/>
          <a:stretch>
            <a:fillRect/>
          </a:stretch>
        </p:blipFill>
        <p:spPr>
          <a:xfrm>
            <a:off x="1408800" y="1193569"/>
            <a:ext cx="6570544" cy="4921339"/>
          </a:xfrm>
          <a:prstGeom prst="rect">
            <a:avLst/>
          </a:prstGeom>
        </p:spPr>
      </p:pic>
    </p:spTree>
    <p:extLst>
      <p:ext uri="{BB962C8B-B14F-4D97-AF65-F5344CB8AC3E}">
        <p14:creationId xmlns:p14="http://schemas.microsoft.com/office/powerpoint/2010/main" val="1809242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883E1-C65A-336B-F3A5-5A40C6985BB3}"/>
              </a:ext>
            </a:extLst>
          </p:cNvPr>
          <p:cNvSpPr>
            <a:spLocks noGrp="1"/>
          </p:cNvSpPr>
          <p:nvPr>
            <p:ph type="title"/>
          </p:nvPr>
        </p:nvSpPr>
        <p:spPr>
          <a:xfrm>
            <a:off x="714375" y="383305"/>
            <a:ext cx="7715251" cy="869089"/>
          </a:xfrm>
        </p:spPr>
        <p:txBody>
          <a:bodyPr>
            <a:normAutofit fontScale="90000"/>
          </a:bodyPr>
          <a:lstStyle/>
          <a:p>
            <a:r>
              <a:rPr lang="en-US"/>
              <a:t>Sample - org strengths/opportunities compared to UI</a:t>
            </a:r>
          </a:p>
        </p:txBody>
      </p:sp>
      <p:sp>
        <p:nvSpPr>
          <p:cNvPr id="3" name="Content Placeholder 2">
            <a:extLst>
              <a:ext uri="{FF2B5EF4-FFF2-40B4-BE49-F238E27FC236}">
                <a16:creationId xmlns:a16="http://schemas.microsoft.com/office/drawing/2014/main" id="{0F34C9FC-8377-2D78-4539-4570B9539867}"/>
              </a:ext>
            </a:extLst>
          </p:cNvPr>
          <p:cNvSpPr>
            <a:spLocks noGrp="1"/>
          </p:cNvSpPr>
          <p:nvPr>
            <p:ph idx="1"/>
          </p:nvPr>
        </p:nvSpPr>
        <p:spPr>
          <a:xfrm>
            <a:off x="714372" y="1081750"/>
            <a:ext cx="3600168" cy="754602"/>
          </a:xfrm>
        </p:spPr>
        <p:txBody>
          <a:bodyPr/>
          <a:lstStyle/>
          <a:p>
            <a:r>
              <a:rPr lang="en-US"/>
              <a:t>Strengths</a:t>
            </a:r>
          </a:p>
        </p:txBody>
      </p:sp>
      <p:graphicFrame>
        <p:nvGraphicFramePr>
          <p:cNvPr id="10" name="Content Placeholder 9">
            <a:extLst>
              <a:ext uri="{FF2B5EF4-FFF2-40B4-BE49-F238E27FC236}">
                <a16:creationId xmlns:a16="http://schemas.microsoft.com/office/drawing/2014/main" id="{B8D682C6-8C00-394C-C3EF-B346B4934F9D}"/>
              </a:ext>
            </a:extLst>
          </p:cNvPr>
          <p:cNvGraphicFramePr>
            <a:graphicFrameLocks noGrp="1"/>
          </p:cNvGraphicFramePr>
          <p:nvPr>
            <p:ph idx="10"/>
            <p:extLst>
              <p:ext uri="{D42A27DB-BD31-4B8C-83A1-F6EECF244321}">
                <p14:modId xmlns:p14="http://schemas.microsoft.com/office/powerpoint/2010/main" val="3496260334"/>
              </p:ext>
            </p:extLst>
          </p:nvPr>
        </p:nvGraphicFramePr>
        <p:xfrm>
          <a:off x="714372" y="1950839"/>
          <a:ext cx="3693240" cy="3926883"/>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4">
            <a:extLst>
              <a:ext uri="{FF2B5EF4-FFF2-40B4-BE49-F238E27FC236}">
                <a16:creationId xmlns:a16="http://schemas.microsoft.com/office/drawing/2014/main" id="{FE9727ED-9D12-11FC-2EAA-43062D55CEFA}"/>
              </a:ext>
            </a:extLst>
          </p:cNvPr>
          <p:cNvSpPr>
            <a:spLocks noGrp="1"/>
          </p:cNvSpPr>
          <p:nvPr>
            <p:ph idx="15"/>
          </p:nvPr>
        </p:nvSpPr>
        <p:spPr>
          <a:xfrm>
            <a:off x="4825293" y="1097175"/>
            <a:ext cx="3600168" cy="754602"/>
          </a:xfrm>
        </p:spPr>
        <p:txBody>
          <a:bodyPr/>
          <a:lstStyle/>
          <a:p>
            <a:r>
              <a:rPr lang="en-US"/>
              <a:t>Opportunities</a:t>
            </a:r>
          </a:p>
        </p:txBody>
      </p:sp>
      <p:graphicFrame>
        <p:nvGraphicFramePr>
          <p:cNvPr id="13" name="Content Placeholder 12">
            <a:extLst>
              <a:ext uri="{FF2B5EF4-FFF2-40B4-BE49-F238E27FC236}">
                <a16:creationId xmlns:a16="http://schemas.microsoft.com/office/drawing/2014/main" id="{31C2CD96-A3BB-33D2-11CF-BEA2364B0238}"/>
              </a:ext>
            </a:extLst>
          </p:cNvPr>
          <p:cNvGraphicFramePr>
            <a:graphicFrameLocks noGrp="1"/>
          </p:cNvGraphicFramePr>
          <p:nvPr>
            <p:ph idx="16"/>
            <p:extLst>
              <p:ext uri="{D42A27DB-BD31-4B8C-83A1-F6EECF244321}">
                <p14:modId xmlns:p14="http://schemas.microsoft.com/office/powerpoint/2010/main" val="1059894179"/>
              </p:ext>
            </p:extLst>
          </p:nvPr>
        </p:nvGraphicFramePr>
        <p:xfrm>
          <a:off x="4825293" y="1950838"/>
          <a:ext cx="3761658" cy="3926883"/>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12BFBF7A-2000-AD92-52C5-C249324D1C1C}"/>
              </a:ext>
            </a:extLst>
          </p:cNvPr>
          <p:cNvSpPr txBox="1"/>
          <p:nvPr/>
        </p:nvSpPr>
        <p:spPr>
          <a:xfrm>
            <a:off x="29576" y="5985317"/>
            <a:ext cx="9144000" cy="261610"/>
          </a:xfrm>
          <a:prstGeom prst="rect">
            <a:avLst/>
          </a:prstGeom>
          <a:noFill/>
        </p:spPr>
        <p:txBody>
          <a:bodyPr wrap="square" rtlCol="0">
            <a:spAutoFit/>
          </a:bodyPr>
          <a:lstStyle/>
          <a:p>
            <a:pPr algn="ctr"/>
            <a:r>
              <a:rPr lang="en-US" sz="1100" b="0" i="0">
                <a:solidFill>
                  <a:srgbClr val="000000"/>
                </a:solidFill>
                <a:effectLst/>
                <a:latin typeface="Roboto" panose="02000000000000000000" pitchFamily="2" charset="0"/>
              </a:rPr>
              <a:t>% respondents that agree (strongly agree, agree, or slightly agree)</a:t>
            </a:r>
            <a:endParaRPr lang="en-US" sz="1100"/>
          </a:p>
        </p:txBody>
      </p:sp>
    </p:spTree>
    <p:extLst>
      <p:ext uri="{BB962C8B-B14F-4D97-AF65-F5344CB8AC3E}">
        <p14:creationId xmlns:p14="http://schemas.microsoft.com/office/powerpoint/2010/main" val="13853255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B2787-CEC9-32FD-71BA-77669B02F6D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9330C69-3D7E-CF06-9851-035B8D8976E3}"/>
              </a:ext>
            </a:extLst>
          </p:cNvPr>
          <p:cNvSpPr>
            <a:spLocks noGrp="1"/>
          </p:cNvSpPr>
          <p:nvPr>
            <p:ph type="ctrTitle"/>
          </p:nvPr>
        </p:nvSpPr>
        <p:spPr/>
        <p:txBody>
          <a:bodyPr>
            <a:normAutofit/>
          </a:bodyPr>
          <a:lstStyle/>
          <a:p>
            <a:r>
              <a:rPr lang="en-US">
                <a:ea typeface="Roboto Black"/>
                <a:cs typeface="Arial"/>
              </a:rPr>
              <a:t>Action Planning </a:t>
            </a:r>
          </a:p>
        </p:txBody>
      </p:sp>
      <p:sp>
        <p:nvSpPr>
          <p:cNvPr id="4" name="Footer Placeholder 3">
            <a:extLst>
              <a:ext uri="{FF2B5EF4-FFF2-40B4-BE49-F238E27FC236}">
                <a16:creationId xmlns:a16="http://schemas.microsoft.com/office/drawing/2014/main" id="{A6B8B3FB-D3C9-04CE-A207-06184CDF7C94}"/>
              </a:ext>
            </a:extLst>
          </p:cNvPr>
          <p:cNvSpPr>
            <a:spLocks noGrp="1"/>
          </p:cNvSpPr>
          <p:nvPr>
            <p:ph type="ftr" sz="quarter" idx="4294967295"/>
          </p:nvPr>
        </p:nvSpPr>
        <p:spPr>
          <a:xfrm>
            <a:off x="2630488" y="6440488"/>
            <a:ext cx="6513512" cy="365125"/>
          </a:xfrm>
          <a:prstGeom prst="rect">
            <a:avLst/>
          </a:prstGeom>
        </p:spPr>
        <p:txBody>
          <a:bodyPr/>
          <a:lstStyle/>
          <a:p>
            <a:r>
              <a:rPr lang="en-US"/>
              <a:t>View &gt;&gt; Header and Footer &gt;&gt; Add Unit Name</a:t>
            </a:r>
            <a:endParaRPr lang="en-US" b="0"/>
          </a:p>
        </p:txBody>
      </p:sp>
    </p:spTree>
    <p:extLst>
      <p:ext uri="{BB962C8B-B14F-4D97-AF65-F5344CB8AC3E}">
        <p14:creationId xmlns:p14="http://schemas.microsoft.com/office/powerpoint/2010/main" val="1200957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507BF-E86C-F7C0-77BF-68D58F517B79}"/>
              </a:ext>
            </a:extLst>
          </p:cNvPr>
          <p:cNvSpPr>
            <a:spLocks noGrp="1"/>
          </p:cNvSpPr>
          <p:nvPr>
            <p:ph type="title"/>
          </p:nvPr>
        </p:nvSpPr>
        <p:spPr>
          <a:xfrm>
            <a:off x="714375" y="389510"/>
            <a:ext cx="7715250" cy="1331865"/>
          </a:xfrm>
        </p:spPr>
        <p:txBody>
          <a:bodyPr anchor="ctr">
            <a:normAutofit/>
          </a:bodyPr>
          <a:lstStyle/>
          <a:p>
            <a:r>
              <a:rPr lang="en-US" sz="3000" dirty="0">
                <a:latin typeface="Roboto"/>
                <a:ea typeface="Roboto"/>
                <a:cs typeface="Arial"/>
              </a:rPr>
              <a:t>Next steps &amp; action planning</a:t>
            </a:r>
            <a:endParaRPr lang="en-US" sz="3000" dirty="0"/>
          </a:p>
        </p:txBody>
      </p:sp>
      <p:sp>
        <p:nvSpPr>
          <p:cNvPr id="4" name="Content Placeholder 3">
            <a:extLst>
              <a:ext uri="{FF2B5EF4-FFF2-40B4-BE49-F238E27FC236}">
                <a16:creationId xmlns:a16="http://schemas.microsoft.com/office/drawing/2014/main" id="{5F1DF034-02D7-D510-3EAC-914278511089}"/>
              </a:ext>
            </a:extLst>
          </p:cNvPr>
          <p:cNvSpPr>
            <a:spLocks noGrp="1"/>
          </p:cNvSpPr>
          <p:nvPr>
            <p:ph idx="1"/>
          </p:nvPr>
        </p:nvSpPr>
        <p:spPr>
          <a:xfrm>
            <a:off x="714375" y="2050741"/>
            <a:ext cx="7715250" cy="3892859"/>
          </a:xfrm>
        </p:spPr>
        <p:txBody>
          <a:bodyPr vert="horz" lIns="0" tIns="0" rIns="0" bIns="0" rtlCol="0" anchor="t">
            <a:normAutofit/>
          </a:bodyPr>
          <a:lstStyle/>
          <a:p>
            <a:endParaRPr lang="en-US" sz="2400" b="1">
              <a:latin typeface="Roboto"/>
              <a:ea typeface="Roboto"/>
              <a:cs typeface="Arial"/>
            </a:endParaRPr>
          </a:p>
          <a:p>
            <a:endParaRPr lang="en-US" b="1"/>
          </a:p>
          <a:p>
            <a:endParaRPr lang="en-US" b="1">
              <a:latin typeface="Roboto"/>
              <a:ea typeface="Roboto"/>
              <a:cs typeface="Arial"/>
            </a:endParaRPr>
          </a:p>
          <a:p>
            <a:endParaRPr lang="en-US" b="1">
              <a:latin typeface="Roboto"/>
              <a:ea typeface="Roboto"/>
              <a:cs typeface="Arial"/>
            </a:endParaRPr>
          </a:p>
          <a:p>
            <a:endParaRPr lang="en-US" b="1">
              <a:latin typeface="Roboto"/>
              <a:ea typeface="Roboto"/>
              <a:cs typeface="Arial"/>
            </a:endParaRPr>
          </a:p>
          <a:p>
            <a:endParaRPr lang="en-US" b="1">
              <a:latin typeface="Roboto"/>
              <a:ea typeface="Roboto"/>
              <a:cs typeface="Arial"/>
            </a:endParaRPr>
          </a:p>
          <a:p>
            <a:r>
              <a:rPr lang="en-US" b="1" dirty="0">
                <a:latin typeface="Roboto"/>
                <a:ea typeface="Roboto"/>
                <a:cs typeface="Arial"/>
              </a:rPr>
              <a:t>Action planning resources:</a:t>
            </a:r>
            <a:endParaRPr lang="en-US" dirty="0"/>
          </a:p>
          <a:p>
            <a:pPr lvl="1"/>
            <a:r>
              <a:rPr lang="en-US" sz="2400" dirty="0">
                <a:latin typeface="Roboto"/>
                <a:ea typeface="Roboto"/>
                <a:cs typeface="Arial"/>
                <a:hlinkClick r:id="rId2"/>
              </a:rPr>
              <a:t>Using Working at Iowa results</a:t>
            </a:r>
          </a:p>
          <a:p>
            <a:endParaRPr lang="en-US"/>
          </a:p>
          <a:p>
            <a:endParaRPr lang="en-US"/>
          </a:p>
        </p:txBody>
      </p:sp>
      <p:pic>
        <p:nvPicPr>
          <p:cNvPr id="3" name="Picture 2" descr="A yellow and black sign with black text&#10;&#10;Description automatically generated">
            <a:extLst>
              <a:ext uri="{FF2B5EF4-FFF2-40B4-BE49-F238E27FC236}">
                <a16:creationId xmlns:a16="http://schemas.microsoft.com/office/drawing/2014/main" id="{4B7C1313-E4E6-7AE0-8C2F-DE15ED7F6BF5}"/>
              </a:ext>
            </a:extLst>
          </p:cNvPr>
          <p:cNvPicPr>
            <a:picLocks noChangeAspect="1"/>
          </p:cNvPicPr>
          <p:nvPr/>
        </p:nvPicPr>
        <p:blipFill>
          <a:blip r:embed="rId3"/>
          <a:stretch>
            <a:fillRect/>
          </a:stretch>
        </p:blipFill>
        <p:spPr>
          <a:xfrm>
            <a:off x="713232" y="1865376"/>
            <a:ext cx="6748272" cy="2706624"/>
          </a:xfrm>
          <a:prstGeom prst="rect">
            <a:avLst/>
          </a:prstGeom>
        </p:spPr>
      </p:pic>
    </p:spTree>
    <p:extLst>
      <p:ext uri="{BB962C8B-B14F-4D97-AF65-F5344CB8AC3E}">
        <p14:creationId xmlns:p14="http://schemas.microsoft.com/office/powerpoint/2010/main" val="1816890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3DBDD3-1733-959C-E073-E83A13ECE3F3}"/>
              </a:ext>
            </a:extLst>
          </p:cNvPr>
          <p:cNvSpPr>
            <a:spLocks noGrp="1"/>
          </p:cNvSpPr>
          <p:nvPr>
            <p:ph type="ctrTitle"/>
          </p:nvPr>
        </p:nvSpPr>
        <p:spPr/>
        <p:txBody>
          <a:bodyPr>
            <a:normAutofit fontScale="90000"/>
          </a:bodyPr>
          <a:lstStyle/>
          <a:p>
            <a:r>
              <a:rPr lang="en-US" dirty="0">
                <a:ea typeface="Roboto Black"/>
                <a:cs typeface="Arial"/>
              </a:rPr>
              <a:t>Participation, Acknowledgement, </a:t>
            </a:r>
            <a:br>
              <a:rPr lang="en-US" dirty="0"/>
            </a:br>
            <a:r>
              <a:rPr lang="en-US" dirty="0">
                <a:ea typeface="Roboto Black"/>
                <a:cs typeface="Arial"/>
              </a:rPr>
              <a:t>&amp; Response Rates </a:t>
            </a:r>
          </a:p>
        </p:txBody>
      </p:sp>
      <p:sp>
        <p:nvSpPr>
          <p:cNvPr id="4" name="Footer Placeholder 3">
            <a:extLst>
              <a:ext uri="{FF2B5EF4-FFF2-40B4-BE49-F238E27FC236}">
                <a16:creationId xmlns:a16="http://schemas.microsoft.com/office/drawing/2014/main" id="{7C7AD91E-5639-7585-3E73-99860355F58B}"/>
              </a:ext>
            </a:extLst>
          </p:cNvPr>
          <p:cNvSpPr>
            <a:spLocks noGrp="1"/>
          </p:cNvSpPr>
          <p:nvPr>
            <p:ph type="ftr" sz="quarter" idx="4294967295"/>
          </p:nvPr>
        </p:nvSpPr>
        <p:spPr>
          <a:xfrm>
            <a:off x="2630488" y="6440488"/>
            <a:ext cx="6513512" cy="365125"/>
          </a:xfrm>
          <a:prstGeom prst="rect">
            <a:avLst/>
          </a:prstGeom>
        </p:spPr>
        <p:txBody>
          <a:bodyPr/>
          <a:lstStyle/>
          <a:p>
            <a:r>
              <a:rPr lang="en-US"/>
              <a:t>View &gt;&gt; Header and Footer &gt;&gt; Add Unit Name</a:t>
            </a:r>
            <a:endParaRPr lang="en-US" b="0"/>
          </a:p>
        </p:txBody>
      </p:sp>
    </p:spTree>
    <p:extLst>
      <p:ext uri="{BB962C8B-B14F-4D97-AF65-F5344CB8AC3E}">
        <p14:creationId xmlns:p14="http://schemas.microsoft.com/office/powerpoint/2010/main" val="385391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8A993-3B3D-0116-5FA7-843A343BA6FF}"/>
              </a:ext>
            </a:extLst>
          </p:cNvPr>
          <p:cNvSpPr>
            <a:spLocks noGrp="1"/>
          </p:cNvSpPr>
          <p:nvPr>
            <p:ph type="title"/>
          </p:nvPr>
        </p:nvSpPr>
        <p:spPr/>
        <p:txBody>
          <a:bodyPr>
            <a:normAutofit/>
          </a:bodyPr>
          <a:lstStyle/>
          <a:p>
            <a:r>
              <a:rPr lang="en-US" sz="3000" dirty="0">
                <a:latin typeface="Roboto"/>
                <a:ea typeface="Roboto"/>
                <a:cs typeface="Arial"/>
              </a:rPr>
              <a:t>2024 response rates</a:t>
            </a:r>
          </a:p>
        </p:txBody>
      </p:sp>
      <p:sp>
        <p:nvSpPr>
          <p:cNvPr id="4" name="Content Placeholder 3">
            <a:extLst>
              <a:ext uri="{FF2B5EF4-FFF2-40B4-BE49-F238E27FC236}">
                <a16:creationId xmlns:a16="http://schemas.microsoft.com/office/drawing/2014/main" id="{87E76534-268F-5E32-EEE7-971DD2BA47B3}"/>
              </a:ext>
            </a:extLst>
          </p:cNvPr>
          <p:cNvSpPr>
            <a:spLocks noGrp="1"/>
          </p:cNvSpPr>
          <p:nvPr>
            <p:ph idx="10"/>
          </p:nvPr>
        </p:nvSpPr>
        <p:spPr>
          <a:xfrm>
            <a:off x="714376" y="3845327"/>
            <a:ext cx="3600164" cy="1315344"/>
          </a:xfrm>
        </p:spPr>
        <p:txBody>
          <a:bodyPr vert="horz" lIns="0" tIns="0" rIns="0" bIns="0" rtlCol="0" anchor="t">
            <a:normAutofit lnSpcReduction="10000"/>
          </a:bodyPr>
          <a:lstStyle/>
          <a:p>
            <a:pPr algn="ctr"/>
            <a:r>
              <a:rPr lang="en-US" b="1">
                <a:latin typeface="+mn-lt"/>
                <a:ea typeface="Roboto"/>
                <a:cs typeface="Arial"/>
              </a:rPr>
              <a:t>Faculty and staff main campus responses</a:t>
            </a:r>
          </a:p>
          <a:p>
            <a:pPr algn="ctr"/>
            <a:r>
              <a:rPr lang="en-US"/>
              <a:t>4,163 responding from 6,609 administered</a:t>
            </a:r>
          </a:p>
          <a:p>
            <a:pPr algn="ctr"/>
            <a:r>
              <a:rPr lang="en-US" i="1">
                <a:latin typeface="Roboto"/>
                <a:ea typeface="Roboto"/>
                <a:cs typeface="Arial"/>
              </a:rPr>
              <a:t>Faculty and staff that work 50%+</a:t>
            </a:r>
          </a:p>
          <a:p>
            <a:pPr algn="ctr"/>
            <a:endParaRPr lang="en-US"/>
          </a:p>
        </p:txBody>
      </p:sp>
      <p:sp>
        <p:nvSpPr>
          <p:cNvPr id="6" name="Content Placeholder 5">
            <a:extLst>
              <a:ext uri="{FF2B5EF4-FFF2-40B4-BE49-F238E27FC236}">
                <a16:creationId xmlns:a16="http://schemas.microsoft.com/office/drawing/2014/main" id="{0DD56045-5298-A121-35EC-6F4E9AE1CD50}"/>
              </a:ext>
            </a:extLst>
          </p:cNvPr>
          <p:cNvSpPr>
            <a:spLocks noGrp="1"/>
          </p:cNvSpPr>
          <p:nvPr>
            <p:ph idx="16"/>
          </p:nvPr>
        </p:nvSpPr>
        <p:spPr>
          <a:xfrm>
            <a:off x="4769778" y="2046844"/>
            <a:ext cx="4141138" cy="459406"/>
          </a:xfrm>
        </p:spPr>
        <p:txBody>
          <a:bodyPr vert="horz" lIns="0" tIns="0" rIns="0" bIns="0" rtlCol="0" anchor="t">
            <a:normAutofit lnSpcReduction="10000"/>
          </a:bodyPr>
          <a:lstStyle/>
          <a:p>
            <a:pPr algn="ctr"/>
            <a:r>
              <a:rPr lang="en-US" b="1">
                <a:latin typeface="Roboto"/>
                <a:ea typeface="Roboto"/>
                <a:cs typeface="Arial"/>
              </a:rPr>
              <a:t>Faculty and staff responses by job classification</a:t>
            </a:r>
          </a:p>
        </p:txBody>
      </p:sp>
      <p:sp>
        <p:nvSpPr>
          <p:cNvPr id="3" name="TextBox 2">
            <a:extLst>
              <a:ext uri="{FF2B5EF4-FFF2-40B4-BE49-F238E27FC236}">
                <a16:creationId xmlns:a16="http://schemas.microsoft.com/office/drawing/2014/main" id="{E0505131-190B-44EE-80FF-FDF179D9A359}"/>
              </a:ext>
            </a:extLst>
          </p:cNvPr>
          <p:cNvSpPr txBox="1"/>
          <p:nvPr/>
        </p:nvSpPr>
        <p:spPr>
          <a:xfrm>
            <a:off x="5840859" y="2646105"/>
            <a:ext cx="2743199" cy="646331"/>
          </a:xfrm>
          <a:prstGeom prst="rect">
            <a:avLst/>
          </a:prstGeom>
          <a:noFill/>
        </p:spPr>
        <p:txBody>
          <a:bodyPr wrap="square" rtlCol="0">
            <a:spAutoFit/>
          </a:bodyPr>
          <a:lstStyle/>
          <a:p>
            <a:r>
              <a:rPr lang="en-US" sz="1350" b="1"/>
              <a:t>Faculty</a:t>
            </a:r>
          </a:p>
          <a:p>
            <a:r>
              <a:rPr lang="en-US" sz="1125"/>
              <a:t>879 responding from 1,612 administered</a:t>
            </a:r>
          </a:p>
        </p:txBody>
      </p:sp>
      <p:sp>
        <p:nvSpPr>
          <p:cNvPr id="14" name="TextBox 13">
            <a:extLst>
              <a:ext uri="{FF2B5EF4-FFF2-40B4-BE49-F238E27FC236}">
                <a16:creationId xmlns:a16="http://schemas.microsoft.com/office/drawing/2014/main" id="{A491C5C6-6075-4CFB-BA70-A6257F08EC8B}"/>
              </a:ext>
            </a:extLst>
          </p:cNvPr>
          <p:cNvSpPr txBox="1"/>
          <p:nvPr/>
        </p:nvSpPr>
        <p:spPr>
          <a:xfrm>
            <a:off x="5840859" y="3641404"/>
            <a:ext cx="2743199" cy="646331"/>
          </a:xfrm>
          <a:prstGeom prst="rect">
            <a:avLst/>
          </a:prstGeom>
          <a:noFill/>
        </p:spPr>
        <p:txBody>
          <a:bodyPr wrap="square" rtlCol="0">
            <a:spAutoFit/>
          </a:bodyPr>
          <a:lstStyle/>
          <a:p>
            <a:r>
              <a:rPr lang="en-US" sz="1350" b="1"/>
              <a:t>P&amp;S</a:t>
            </a:r>
          </a:p>
          <a:p>
            <a:r>
              <a:rPr lang="en-US" sz="1125"/>
              <a:t>2,781 responding from 3,843 administered</a:t>
            </a:r>
          </a:p>
        </p:txBody>
      </p:sp>
      <p:sp>
        <p:nvSpPr>
          <p:cNvPr id="15" name="TextBox 14">
            <a:extLst>
              <a:ext uri="{FF2B5EF4-FFF2-40B4-BE49-F238E27FC236}">
                <a16:creationId xmlns:a16="http://schemas.microsoft.com/office/drawing/2014/main" id="{A2C22A8F-EED2-42B2-B68B-AA7A85F32350}"/>
              </a:ext>
            </a:extLst>
          </p:cNvPr>
          <p:cNvSpPr txBox="1"/>
          <p:nvPr/>
        </p:nvSpPr>
        <p:spPr>
          <a:xfrm>
            <a:off x="5840859" y="4671126"/>
            <a:ext cx="2743199" cy="646331"/>
          </a:xfrm>
          <a:prstGeom prst="rect">
            <a:avLst/>
          </a:prstGeom>
          <a:noFill/>
        </p:spPr>
        <p:txBody>
          <a:bodyPr wrap="square" rtlCol="0">
            <a:spAutoFit/>
          </a:bodyPr>
          <a:lstStyle/>
          <a:p>
            <a:r>
              <a:rPr lang="en-US" sz="1350" b="1"/>
              <a:t>Merit</a:t>
            </a:r>
          </a:p>
          <a:p>
            <a:r>
              <a:rPr lang="en-US" sz="1125"/>
              <a:t>503 responding from 1,154 administered</a:t>
            </a:r>
          </a:p>
        </p:txBody>
      </p:sp>
      <p:pic>
        <p:nvPicPr>
          <p:cNvPr id="5" name="Picture 4" descr="63%">
            <a:extLst>
              <a:ext uri="{FF2B5EF4-FFF2-40B4-BE49-F238E27FC236}">
                <a16:creationId xmlns:a16="http://schemas.microsoft.com/office/drawing/2014/main" id="{C1D7BD01-45B1-57EE-6098-06AF08F07FF6}"/>
              </a:ext>
            </a:extLst>
          </p:cNvPr>
          <p:cNvPicPr>
            <a:picLocks noChangeAspect="1"/>
          </p:cNvPicPr>
          <p:nvPr/>
        </p:nvPicPr>
        <p:blipFill>
          <a:blip r:embed="rId3"/>
          <a:stretch>
            <a:fillRect/>
          </a:stretch>
        </p:blipFill>
        <p:spPr>
          <a:xfrm>
            <a:off x="1798201" y="2041837"/>
            <a:ext cx="1324656" cy="1324656"/>
          </a:xfrm>
          <a:prstGeom prst="rect">
            <a:avLst/>
          </a:prstGeom>
        </p:spPr>
      </p:pic>
      <p:pic>
        <p:nvPicPr>
          <p:cNvPr id="7" name="Picture 6" descr="55%">
            <a:extLst>
              <a:ext uri="{FF2B5EF4-FFF2-40B4-BE49-F238E27FC236}">
                <a16:creationId xmlns:a16="http://schemas.microsoft.com/office/drawing/2014/main" id="{C72962E9-38DB-8D5B-9D4E-924ED8188C25}"/>
              </a:ext>
            </a:extLst>
          </p:cNvPr>
          <p:cNvPicPr>
            <a:picLocks noChangeAspect="1"/>
          </p:cNvPicPr>
          <p:nvPr/>
        </p:nvPicPr>
        <p:blipFill>
          <a:blip r:embed="rId4"/>
          <a:stretch>
            <a:fillRect/>
          </a:stretch>
        </p:blipFill>
        <p:spPr>
          <a:xfrm>
            <a:off x="4835631" y="2469667"/>
            <a:ext cx="841466" cy="841466"/>
          </a:xfrm>
          <a:prstGeom prst="rect">
            <a:avLst/>
          </a:prstGeom>
        </p:spPr>
      </p:pic>
      <p:pic>
        <p:nvPicPr>
          <p:cNvPr id="8" name="Picture 7" descr="72%">
            <a:extLst>
              <a:ext uri="{FF2B5EF4-FFF2-40B4-BE49-F238E27FC236}">
                <a16:creationId xmlns:a16="http://schemas.microsoft.com/office/drawing/2014/main" id="{73317780-FBD0-81CE-C851-7FE6CA1C33EC}"/>
              </a:ext>
            </a:extLst>
          </p:cNvPr>
          <p:cNvPicPr>
            <a:picLocks noChangeAspect="1"/>
          </p:cNvPicPr>
          <p:nvPr/>
        </p:nvPicPr>
        <p:blipFill>
          <a:blip r:embed="rId5"/>
          <a:stretch>
            <a:fillRect/>
          </a:stretch>
        </p:blipFill>
        <p:spPr>
          <a:xfrm>
            <a:off x="4852884" y="3489903"/>
            <a:ext cx="832840" cy="832840"/>
          </a:xfrm>
          <a:prstGeom prst="rect">
            <a:avLst/>
          </a:prstGeom>
        </p:spPr>
      </p:pic>
      <p:pic>
        <p:nvPicPr>
          <p:cNvPr id="9" name="Picture 8" descr="44%">
            <a:extLst>
              <a:ext uri="{FF2B5EF4-FFF2-40B4-BE49-F238E27FC236}">
                <a16:creationId xmlns:a16="http://schemas.microsoft.com/office/drawing/2014/main" id="{35328374-2B50-620F-ED53-292B91898658}"/>
              </a:ext>
            </a:extLst>
          </p:cNvPr>
          <p:cNvPicPr>
            <a:picLocks noChangeAspect="1"/>
          </p:cNvPicPr>
          <p:nvPr/>
        </p:nvPicPr>
        <p:blipFill>
          <a:blip r:embed="rId6"/>
          <a:stretch>
            <a:fillRect/>
          </a:stretch>
        </p:blipFill>
        <p:spPr>
          <a:xfrm>
            <a:off x="4852884" y="4503286"/>
            <a:ext cx="832840" cy="832840"/>
          </a:xfrm>
          <a:prstGeom prst="rect">
            <a:avLst/>
          </a:prstGeom>
        </p:spPr>
      </p:pic>
    </p:spTree>
    <p:extLst>
      <p:ext uri="{BB962C8B-B14F-4D97-AF65-F5344CB8AC3E}">
        <p14:creationId xmlns:p14="http://schemas.microsoft.com/office/powerpoint/2010/main" val="3852584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8A993-3B3D-0116-5FA7-843A343BA6FF}"/>
              </a:ext>
            </a:extLst>
          </p:cNvPr>
          <p:cNvSpPr>
            <a:spLocks noGrp="1"/>
          </p:cNvSpPr>
          <p:nvPr>
            <p:ph type="title"/>
          </p:nvPr>
        </p:nvSpPr>
        <p:spPr>
          <a:xfrm>
            <a:off x="714375" y="517214"/>
            <a:ext cx="7715251" cy="869089"/>
          </a:xfrm>
        </p:spPr>
        <p:txBody>
          <a:bodyPr>
            <a:normAutofit/>
          </a:bodyPr>
          <a:lstStyle/>
          <a:p>
            <a:r>
              <a:rPr lang="en-US" sz="3000" dirty="0">
                <a:latin typeface="Roboto"/>
                <a:ea typeface="Roboto"/>
                <a:cs typeface="Arial"/>
              </a:rPr>
              <a:t>2024 response rates</a:t>
            </a:r>
            <a:r>
              <a:rPr lang="en-US" dirty="0">
                <a:latin typeface="Roboto"/>
                <a:ea typeface="Roboto"/>
                <a:cs typeface="Arial"/>
              </a:rPr>
              <a:t> </a:t>
            </a:r>
            <a:r>
              <a:rPr lang="en-US" sz="2000" dirty="0">
                <a:latin typeface="Roboto"/>
                <a:ea typeface="Roboto"/>
                <a:cs typeface="Arial"/>
              </a:rPr>
              <a:t>&lt;insert org specific data&gt;</a:t>
            </a:r>
          </a:p>
        </p:txBody>
      </p:sp>
      <p:sp>
        <p:nvSpPr>
          <p:cNvPr id="4" name="Content Placeholder 3">
            <a:extLst>
              <a:ext uri="{FF2B5EF4-FFF2-40B4-BE49-F238E27FC236}">
                <a16:creationId xmlns:a16="http://schemas.microsoft.com/office/drawing/2014/main" id="{87E76534-268F-5E32-EEE7-971DD2BA47B3}"/>
              </a:ext>
            </a:extLst>
          </p:cNvPr>
          <p:cNvSpPr>
            <a:spLocks noGrp="1"/>
          </p:cNvSpPr>
          <p:nvPr>
            <p:ph idx="10"/>
          </p:nvPr>
        </p:nvSpPr>
        <p:spPr>
          <a:xfrm>
            <a:off x="714376" y="3845327"/>
            <a:ext cx="3600164" cy="1315344"/>
          </a:xfrm>
        </p:spPr>
        <p:txBody>
          <a:bodyPr>
            <a:normAutofit lnSpcReduction="10000"/>
          </a:bodyPr>
          <a:lstStyle/>
          <a:p>
            <a:pPr algn="ctr"/>
            <a:r>
              <a:rPr lang="en-US" b="1">
                <a:latin typeface="+mn-lt"/>
              </a:rPr>
              <a:t>Faculty and Staff main campus responses</a:t>
            </a:r>
          </a:p>
          <a:p>
            <a:pPr algn="ctr"/>
            <a:r>
              <a:rPr lang="en-US"/>
              <a:t>4,163 responding from 6,609 administered</a:t>
            </a:r>
          </a:p>
          <a:p>
            <a:pPr algn="ctr"/>
            <a:r>
              <a:rPr lang="en-US" i="1"/>
              <a:t>faculty and staff that work 50%+</a:t>
            </a:r>
          </a:p>
          <a:p>
            <a:pPr algn="ctr"/>
            <a:endParaRPr lang="en-US"/>
          </a:p>
        </p:txBody>
      </p:sp>
      <p:sp>
        <p:nvSpPr>
          <p:cNvPr id="6" name="Content Placeholder 5">
            <a:extLst>
              <a:ext uri="{FF2B5EF4-FFF2-40B4-BE49-F238E27FC236}">
                <a16:creationId xmlns:a16="http://schemas.microsoft.com/office/drawing/2014/main" id="{0DD56045-5298-A121-35EC-6F4E9AE1CD50}"/>
              </a:ext>
            </a:extLst>
          </p:cNvPr>
          <p:cNvSpPr>
            <a:spLocks noGrp="1"/>
          </p:cNvSpPr>
          <p:nvPr>
            <p:ph idx="16"/>
          </p:nvPr>
        </p:nvSpPr>
        <p:spPr>
          <a:xfrm>
            <a:off x="4769778" y="2046844"/>
            <a:ext cx="4141138" cy="459406"/>
          </a:xfrm>
        </p:spPr>
        <p:txBody>
          <a:bodyPr vert="horz" lIns="0" tIns="0" rIns="0" bIns="0" rtlCol="0" anchor="t">
            <a:normAutofit lnSpcReduction="10000"/>
          </a:bodyPr>
          <a:lstStyle/>
          <a:p>
            <a:pPr algn="ctr"/>
            <a:r>
              <a:rPr lang="en-US" b="1">
                <a:latin typeface="Roboto"/>
                <a:ea typeface="Roboto"/>
                <a:cs typeface="Arial"/>
              </a:rPr>
              <a:t>Faculty and staff responses by job classification</a:t>
            </a:r>
          </a:p>
        </p:txBody>
      </p:sp>
      <p:sp>
        <p:nvSpPr>
          <p:cNvPr id="3" name="TextBox 2">
            <a:extLst>
              <a:ext uri="{FF2B5EF4-FFF2-40B4-BE49-F238E27FC236}">
                <a16:creationId xmlns:a16="http://schemas.microsoft.com/office/drawing/2014/main" id="{E0505131-190B-44EE-80FF-FDF179D9A359}"/>
              </a:ext>
            </a:extLst>
          </p:cNvPr>
          <p:cNvSpPr txBox="1"/>
          <p:nvPr/>
        </p:nvSpPr>
        <p:spPr>
          <a:xfrm>
            <a:off x="5840859" y="2646105"/>
            <a:ext cx="2743199" cy="646331"/>
          </a:xfrm>
          <a:prstGeom prst="rect">
            <a:avLst/>
          </a:prstGeom>
          <a:noFill/>
        </p:spPr>
        <p:txBody>
          <a:bodyPr wrap="square" rtlCol="0">
            <a:spAutoFit/>
          </a:bodyPr>
          <a:lstStyle/>
          <a:p>
            <a:r>
              <a:rPr lang="en-US" sz="1350" b="1"/>
              <a:t>Faculty</a:t>
            </a:r>
          </a:p>
          <a:p>
            <a:r>
              <a:rPr lang="en-US" sz="1125"/>
              <a:t>879 responding from 1,612 administered</a:t>
            </a:r>
          </a:p>
        </p:txBody>
      </p:sp>
      <p:sp>
        <p:nvSpPr>
          <p:cNvPr id="14" name="TextBox 13">
            <a:extLst>
              <a:ext uri="{FF2B5EF4-FFF2-40B4-BE49-F238E27FC236}">
                <a16:creationId xmlns:a16="http://schemas.microsoft.com/office/drawing/2014/main" id="{A491C5C6-6075-4CFB-BA70-A6257F08EC8B}"/>
              </a:ext>
            </a:extLst>
          </p:cNvPr>
          <p:cNvSpPr txBox="1"/>
          <p:nvPr/>
        </p:nvSpPr>
        <p:spPr>
          <a:xfrm>
            <a:off x="5840859" y="3641404"/>
            <a:ext cx="2743199" cy="646331"/>
          </a:xfrm>
          <a:prstGeom prst="rect">
            <a:avLst/>
          </a:prstGeom>
          <a:noFill/>
        </p:spPr>
        <p:txBody>
          <a:bodyPr wrap="square" rtlCol="0">
            <a:spAutoFit/>
          </a:bodyPr>
          <a:lstStyle/>
          <a:p>
            <a:r>
              <a:rPr lang="en-US" sz="1350" b="1"/>
              <a:t>P&amp;S</a:t>
            </a:r>
          </a:p>
          <a:p>
            <a:r>
              <a:rPr lang="en-US" sz="1125"/>
              <a:t>2,781 responding from 3,843 administered</a:t>
            </a:r>
          </a:p>
        </p:txBody>
      </p:sp>
      <p:sp>
        <p:nvSpPr>
          <p:cNvPr id="15" name="TextBox 14">
            <a:extLst>
              <a:ext uri="{FF2B5EF4-FFF2-40B4-BE49-F238E27FC236}">
                <a16:creationId xmlns:a16="http://schemas.microsoft.com/office/drawing/2014/main" id="{A2C22A8F-EED2-42B2-B68B-AA7A85F32350}"/>
              </a:ext>
            </a:extLst>
          </p:cNvPr>
          <p:cNvSpPr txBox="1"/>
          <p:nvPr/>
        </p:nvSpPr>
        <p:spPr>
          <a:xfrm>
            <a:off x="5840859" y="4671126"/>
            <a:ext cx="2743199" cy="646331"/>
          </a:xfrm>
          <a:prstGeom prst="rect">
            <a:avLst/>
          </a:prstGeom>
          <a:noFill/>
        </p:spPr>
        <p:txBody>
          <a:bodyPr wrap="square" rtlCol="0">
            <a:spAutoFit/>
          </a:bodyPr>
          <a:lstStyle/>
          <a:p>
            <a:r>
              <a:rPr lang="en-US" sz="1350" b="1"/>
              <a:t>Merit</a:t>
            </a:r>
          </a:p>
          <a:p>
            <a:r>
              <a:rPr lang="en-US" sz="1125"/>
              <a:t>503 responding from 1,154 administered</a:t>
            </a:r>
          </a:p>
        </p:txBody>
      </p:sp>
      <p:pic>
        <p:nvPicPr>
          <p:cNvPr id="5" name="Picture 4" descr="63%">
            <a:extLst>
              <a:ext uri="{FF2B5EF4-FFF2-40B4-BE49-F238E27FC236}">
                <a16:creationId xmlns:a16="http://schemas.microsoft.com/office/drawing/2014/main" id="{C1D7BD01-45B1-57EE-6098-06AF08F07FF6}"/>
              </a:ext>
            </a:extLst>
          </p:cNvPr>
          <p:cNvPicPr>
            <a:picLocks noChangeAspect="1"/>
          </p:cNvPicPr>
          <p:nvPr/>
        </p:nvPicPr>
        <p:blipFill>
          <a:blip r:embed="rId3"/>
          <a:stretch>
            <a:fillRect/>
          </a:stretch>
        </p:blipFill>
        <p:spPr>
          <a:xfrm>
            <a:off x="1798201" y="2041837"/>
            <a:ext cx="1324656" cy="1324656"/>
          </a:xfrm>
          <a:prstGeom prst="rect">
            <a:avLst/>
          </a:prstGeom>
        </p:spPr>
      </p:pic>
      <p:pic>
        <p:nvPicPr>
          <p:cNvPr id="7" name="Picture 6" descr="55%">
            <a:extLst>
              <a:ext uri="{FF2B5EF4-FFF2-40B4-BE49-F238E27FC236}">
                <a16:creationId xmlns:a16="http://schemas.microsoft.com/office/drawing/2014/main" id="{C72962E9-38DB-8D5B-9D4E-924ED8188C25}"/>
              </a:ext>
            </a:extLst>
          </p:cNvPr>
          <p:cNvPicPr>
            <a:picLocks noChangeAspect="1"/>
          </p:cNvPicPr>
          <p:nvPr/>
        </p:nvPicPr>
        <p:blipFill>
          <a:blip r:embed="rId4"/>
          <a:stretch>
            <a:fillRect/>
          </a:stretch>
        </p:blipFill>
        <p:spPr>
          <a:xfrm>
            <a:off x="4835631" y="2469667"/>
            <a:ext cx="841466" cy="841466"/>
          </a:xfrm>
          <a:prstGeom prst="rect">
            <a:avLst/>
          </a:prstGeom>
        </p:spPr>
      </p:pic>
      <p:pic>
        <p:nvPicPr>
          <p:cNvPr id="8" name="Picture 7" descr="72%">
            <a:extLst>
              <a:ext uri="{FF2B5EF4-FFF2-40B4-BE49-F238E27FC236}">
                <a16:creationId xmlns:a16="http://schemas.microsoft.com/office/drawing/2014/main" id="{73317780-FBD0-81CE-C851-7FE6CA1C33EC}"/>
              </a:ext>
            </a:extLst>
          </p:cNvPr>
          <p:cNvPicPr>
            <a:picLocks noChangeAspect="1"/>
          </p:cNvPicPr>
          <p:nvPr/>
        </p:nvPicPr>
        <p:blipFill>
          <a:blip r:embed="rId5"/>
          <a:stretch>
            <a:fillRect/>
          </a:stretch>
        </p:blipFill>
        <p:spPr>
          <a:xfrm>
            <a:off x="4852884" y="3489903"/>
            <a:ext cx="832840" cy="832840"/>
          </a:xfrm>
          <a:prstGeom prst="rect">
            <a:avLst/>
          </a:prstGeom>
        </p:spPr>
      </p:pic>
      <p:pic>
        <p:nvPicPr>
          <p:cNvPr id="9" name="Picture 8" descr="44%">
            <a:extLst>
              <a:ext uri="{FF2B5EF4-FFF2-40B4-BE49-F238E27FC236}">
                <a16:creationId xmlns:a16="http://schemas.microsoft.com/office/drawing/2014/main" id="{35328374-2B50-620F-ED53-292B91898658}"/>
              </a:ext>
            </a:extLst>
          </p:cNvPr>
          <p:cNvPicPr>
            <a:picLocks noChangeAspect="1"/>
          </p:cNvPicPr>
          <p:nvPr/>
        </p:nvPicPr>
        <p:blipFill>
          <a:blip r:embed="rId6"/>
          <a:stretch>
            <a:fillRect/>
          </a:stretch>
        </p:blipFill>
        <p:spPr>
          <a:xfrm>
            <a:off x="4852884" y="4503286"/>
            <a:ext cx="832840" cy="832840"/>
          </a:xfrm>
          <a:prstGeom prst="rect">
            <a:avLst/>
          </a:prstGeom>
        </p:spPr>
      </p:pic>
    </p:spTree>
    <p:extLst>
      <p:ext uri="{BB962C8B-B14F-4D97-AF65-F5344CB8AC3E}">
        <p14:creationId xmlns:p14="http://schemas.microsoft.com/office/powerpoint/2010/main" val="35614637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BDD2C-3B63-6163-47AF-D05475112C6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AF1F4BF-0D55-D062-6851-E1939C2C02AD}"/>
              </a:ext>
            </a:extLst>
          </p:cNvPr>
          <p:cNvSpPr>
            <a:spLocks noGrp="1"/>
          </p:cNvSpPr>
          <p:nvPr>
            <p:ph type="ctrTitle"/>
          </p:nvPr>
        </p:nvSpPr>
        <p:spPr/>
        <p:txBody>
          <a:bodyPr>
            <a:normAutofit/>
          </a:bodyPr>
          <a:lstStyle/>
          <a:p>
            <a:r>
              <a:rPr lang="en-US"/>
              <a:t>Summary of Findings</a:t>
            </a:r>
          </a:p>
        </p:txBody>
      </p:sp>
      <p:sp>
        <p:nvSpPr>
          <p:cNvPr id="4" name="Footer Placeholder 3">
            <a:extLst>
              <a:ext uri="{FF2B5EF4-FFF2-40B4-BE49-F238E27FC236}">
                <a16:creationId xmlns:a16="http://schemas.microsoft.com/office/drawing/2014/main" id="{4B783824-0681-4D14-ABC2-EDAD4E0EC125}"/>
              </a:ext>
            </a:extLst>
          </p:cNvPr>
          <p:cNvSpPr>
            <a:spLocks noGrp="1"/>
          </p:cNvSpPr>
          <p:nvPr>
            <p:ph type="ftr" sz="quarter" idx="4294967295"/>
          </p:nvPr>
        </p:nvSpPr>
        <p:spPr>
          <a:xfrm>
            <a:off x="2630488" y="6440488"/>
            <a:ext cx="6513512" cy="365125"/>
          </a:xfrm>
          <a:prstGeom prst="rect">
            <a:avLst/>
          </a:prstGeom>
        </p:spPr>
        <p:txBody>
          <a:bodyPr/>
          <a:lstStyle/>
          <a:p>
            <a:r>
              <a:rPr lang="en-US"/>
              <a:t>View &gt;&gt; Header and Footer &gt;&gt; Add Unit Name</a:t>
            </a:r>
            <a:endParaRPr lang="en-US" b="0"/>
          </a:p>
        </p:txBody>
      </p:sp>
    </p:spTree>
    <p:extLst>
      <p:ext uri="{BB962C8B-B14F-4D97-AF65-F5344CB8AC3E}">
        <p14:creationId xmlns:p14="http://schemas.microsoft.com/office/powerpoint/2010/main" val="1337209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1FD1423-EF69-4C43-9403-3B2C2334DA10}"/>
              </a:ext>
            </a:extLst>
          </p:cNvPr>
          <p:cNvSpPr>
            <a:spLocks noGrp="1"/>
          </p:cNvSpPr>
          <p:nvPr>
            <p:ph type="title"/>
          </p:nvPr>
        </p:nvSpPr>
        <p:spPr>
          <a:xfrm>
            <a:off x="715172" y="643968"/>
            <a:ext cx="7715251" cy="651817"/>
          </a:xfrm>
        </p:spPr>
        <p:txBody>
          <a:bodyPr>
            <a:normAutofit/>
          </a:bodyPr>
          <a:lstStyle/>
          <a:p>
            <a:r>
              <a:rPr lang="en-US" sz="3000" dirty="0">
                <a:latin typeface="Roboto"/>
                <a:ea typeface="Roboto"/>
                <a:cs typeface="Arial"/>
              </a:rPr>
              <a:t>Strengths – All UI</a:t>
            </a:r>
          </a:p>
        </p:txBody>
      </p:sp>
      <p:sp>
        <p:nvSpPr>
          <p:cNvPr id="2" name="Content Placeholder 1">
            <a:extLst>
              <a:ext uri="{FF2B5EF4-FFF2-40B4-BE49-F238E27FC236}">
                <a16:creationId xmlns:a16="http://schemas.microsoft.com/office/drawing/2014/main" id="{71B75814-CA78-4990-B92F-D58A9492E46A}"/>
              </a:ext>
            </a:extLst>
          </p:cNvPr>
          <p:cNvSpPr>
            <a:spLocks noGrp="1"/>
          </p:cNvSpPr>
          <p:nvPr>
            <p:ph idx="1"/>
          </p:nvPr>
        </p:nvSpPr>
        <p:spPr>
          <a:xfrm>
            <a:off x="614202" y="4015354"/>
            <a:ext cx="2375055" cy="565952"/>
          </a:xfrm>
        </p:spPr>
        <p:txBody>
          <a:bodyPr/>
          <a:lstStyle/>
          <a:p>
            <a:pPr algn="ctr"/>
            <a:r>
              <a:rPr lang="en-US"/>
              <a:t>I know my work expectations</a:t>
            </a:r>
          </a:p>
        </p:txBody>
      </p:sp>
      <p:sp>
        <p:nvSpPr>
          <p:cNvPr id="4" name="Content Placeholder 3">
            <a:extLst>
              <a:ext uri="{FF2B5EF4-FFF2-40B4-BE49-F238E27FC236}">
                <a16:creationId xmlns:a16="http://schemas.microsoft.com/office/drawing/2014/main" id="{EB4D859F-8AAA-4CD2-B46F-EC628FBC80FB}"/>
              </a:ext>
            </a:extLst>
          </p:cNvPr>
          <p:cNvSpPr>
            <a:spLocks noGrp="1"/>
          </p:cNvSpPr>
          <p:nvPr>
            <p:ph idx="11"/>
          </p:nvPr>
        </p:nvSpPr>
        <p:spPr>
          <a:xfrm>
            <a:off x="3503021" y="4005911"/>
            <a:ext cx="2230029" cy="866345"/>
          </a:xfrm>
        </p:spPr>
        <p:txBody>
          <a:bodyPr>
            <a:normAutofit/>
          </a:bodyPr>
          <a:lstStyle/>
          <a:p>
            <a:pPr algn="ctr"/>
            <a:r>
              <a:rPr lang="en-US"/>
              <a:t>My supervisor treats me with respect</a:t>
            </a:r>
          </a:p>
        </p:txBody>
      </p:sp>
      <p:sp>
        <p:nvSpPr>
          <p:cNvPr id="6" name="Content Placeholder 5">
            <a:extLst>
              <a:ext uri="{FF2B5EF4-FFF2-40B4-BE49-F238E27FC236}">
                <a16:creationId xmlns:a16="http://schemas.microsoft.com/office/drawing/2014/main" id="{BA39EB02-FDF3-4647-81D9-E19EDEFB2BA5}"/>
              </a:ext>
            </a:extLst>
          </p:cNvPr>
          <p:cNvSpPr>
            <a:spLocks noGrp="1"/>
          </p:cNvSpPr>
          <p:nvPr>
            <p:ph idx="13"/>
          </p:nvPr>
        </p:nvSpPr>
        <p:spPr>
          <a:xfrm>
            <a:off x="6154743" y="3981057"/>
            <a:ext cx="2375055" cy="565952"/>
          </a:xfrm>
        </p:spPr>
        <p:txBody>
          <a:bodyPr/>
          <a:lstStyle/>
          <a:p>
            <a:pPr algn="ctr"/>
            <a:r>
              <a:rPr lang="en-US"/>
              <a:t>My unit focuses on excellent service</a:t>
            </a:r>
          </a:p>
          <a:p>
            <a:pPr algn="ctr"/>
            <a:endParaRPr lang="en-US"/>
          </a:p>
        </p:txBody>
      </p:sp>
      <p:pic>
        <p:nvPicPr>
          <p:cNvPr id="21" name="Picture 20" descr="94%">
            <a:extLst>
              <a:ext uri="{FF2B5EF4-FFF2-40B4-BE49-F238E27FC236}">
                <a16:creationId xmlns:a16="http://schemas.microsoft.com/office/drawing/2014/main" id="{A0E68EAD-E487-4994-9914-ACC51F0FEA3F}"/>
              </a:ext>
            </a:extLst>
          </p:cNvPr>
          <p:cNvPicPr>
            <a:picLocks noChangeAspect="1"/>
          </p:cNvPicPr>
          <p:nvPr/>
        </p:nvPicPr>
        <p:blipFill>
          <a:blip r:embed="rId3"/>
          <a:stretch>
            <a:fillRect/>
          </a:stretch>
        </p:blipFill>
        <p:spPr>
          <a:xfrm>
            <a:off x="3695929" y="2157514"/>
            <a:ext cx="1752142" cy="1752142"/>
          </a:xfrm>
          <a:prstGeom prst="rect">
            <a:avLst/>
          </a:prstGeom>
        </p:spPr>
      </p:pic>
      <p:sp>
        <p:nvSpPr>
          <p:cNvPr id="23" name="TextBox 22">
            <a:extLst>
              <a:ext uri="{FF2B5EF4-FFF2-40B4-BE49-F238E27FC236}">
                <a16:creationId xmlns:a16="http://schemas.microsoft.com/office/drawing/2014/main" id="{723124DE-45D6-4620-8AD2-DC5896E6135E}"/>
              </a:ext>
            </a:extLst>
          </p:cNvPr>
          <p:cNvSpPr txBox="1"/>
          <p:nvPr/>
        </p:nvSpPr>
        <p:spPr>
          <a:xfrm>
            <a:off x="2253680" y="5976368"/>
            <a:ext cx="5417049" cy="300082"/>
          </a:xfrm>
          <a:prstGeom prst="rect">
            <a:avLst/>
          </a:prstGeom>
          <a:noFill/>
        </p:spPr>
        <p:txBody>
          <a:bodyPr wrap="square" rtlCol="0">
            <a:spAutoFit/>
          </a:bodyPr>
          <a:lstStyle/>
          <a:p>
            <a:r>
              <a:rPr lang="en-US" sz="1350"/>
              <a:t>% of respondents who agreed (slightly agree, agree, strongly agree)</a:t>
            </a:r>
          </a:p>
        </p:txBody>
      </p:sp>
      <p:pic>
        <p:nvPicPr>
          <p:cNvPr id="3" name="Picture 2" descr="96%">
            <a:extLst>
              <a:ext uri="{FF2B5EF4-FFF2-40B4-BE49-F238E27FC236}">
                <a16:creationId xmlns:a16="http://schemas.microsoft.com/office/drawing/2014/main" id="{75D90883-D2A5-FF38-C3A0-52846FB7FD6E}"/>
              </a:ext>
            </a:extLst>
          </p:cNvPr>
          <p:cNvPicPr>
            <a:picLocks noChangeAspect="1"/>
          </p:cNvPicPr>
          <p:nvPr/>
        </p:nvPicPr>
        <p:blipFill>
          <a:blip r:embed="rId4"/>
          <a:stretch>
            <a:fillRect/>
          </a:stretch>
        </p:blipFill>
        <p:spPr>
          <a:xfrm>
            <a:off x="766327" y="2157514"/>
            <a:ext cx="1752142" cy="1752142"/>
          </a:xfrm>
          <a:prstGeom prst="rect">
            <a:avLst/>
          </a:prstGeom>
        </p:spPr>
      </p:pic>
      <p:pic>
        <p:nvPicPr>
          <p:cNvPr id="5" name="Picture 4" descr="94%">
            <a:extLst>
              <a:ext uri="{FF2B5EF4-FFF2-40B4-BE49-F238E27FC236}">
                <a16:creationId xmlns:a16="http://schemas.microsoft.com/office/drawing/2014/main" id="{28FEA342-3A7D-213B-DE3C-AA1A30A8B450}"/>
              </a:ext>
            </a:extLst>
          </p:cNvPr>
          <p:cNvPicPr>
            <a:picLocks noChangeAspect="1"/>
          </p:cNvPicPr>
          <p:nvPr/>
        </p:nvPicPr>
        <p:blipFill>
          <a:blip r:embed="rId3"/>
          <a:stretch>
            <a:fillRect/>
          </a:stretch>
        </p:blipFill>
        <p:spPr>
          <a:xfrm>
            <a:off x="6453676" y="2193718"/>
            <a:ext cx="1752142" cy="1752142"/>
          </a:xfrm>
          <a:prstGeom prst="rect">
            <a:avLst/>
          </a:prstGeom>
        </p:spPr>
      </p:pic>
    </p:spTree>
    <p:extLst>
      <p:ext uri="{BB962C8B-B14F-4D97-AF65-F5344CB8AC3E}">
        <p14:creationId xmlns:p14="http://schemas.microsoft.com/office/powerpoint/2010/main" val="202613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1FD1423-EF69-4C43-9403-3B2C2334DA10}"/>
              </a:ext>
            </a:extLst>
          </p:cNvPr>
          <p:cNvSpPr>
            <a:spLocks noGrp="1"/>
          </p:cNvSpPr>
          <p:nvPr>
            <p:ph type="title"/>
          </p:nvPr>
        </p:nvSpPr>
        <p:spPr>
          <a:xfrm>
            <a:off x="709851" y="634205"/>
            <a:ext cx="7715251" cy="651817"/>
          </a:xfrm>
        </p:spPr>
        <p:txBody>
          <a:bodyPr>
            <a:normAutofit/>
          </a:bodyPr>
          <a:lstStyle/>
          <a:p>
            <a:r>
              <a:rPr lang="en-US" sz="3000" dirty="0">
                <a:latin typeface="Roboto"/>
                <a:ea typeface="Roboto"/>
                <a:cs typeface="Arial"/>
              </a:rPr>
              <a:t>Opportunities – All UI</a:t>
            </a:r>
          </a:p>
        </p:txBody>
      </p:sp>
      <p:sp>
        <p:nvSpPr>
          <p:cNvPr id="2" name="Content Placeholder 1">
            <a:extLst>
              <a:ext uri="{FF2B5EF4-FFF2-40B4-BE49-F238E27FC236}">
                <a16:creationId xmlns:a16="http://schemas.microsoft.com/office/drawing/2014/main" id="{71B75814-CA78-4990-B92F-D58A9492E46A}"/>
              </a:ext>
            </a:extLst>
          </p:cNvPr>
          <p:cNvSpPr>
            <a:spLocks noGrp="1"/>
          </p:cNvSpPr>
          <p:nvPr>
            <p:ph idx="1"/>
          </p:nvPr>
        </p:nvSpPr>
        <p:spPr>
          <a:xfrm>
            <a:off x="614202" y="4015354"/>
            <a:ext cx="2375055" cy="565952"/>
          </a:xfrm>
        </p:spPr>
        <p:txBody>
          <a:bodyPr/>
          <a:lstStyle/>
          <a:p>
            <a:pPr algn="ctr"/>
            <a:r>
              <a:rPr lang="en-US"/>
              <a:t>I feel valued as an individual at the UI</a:t>
            </a:r>
          </a:p>
        </p:txBody>
      </p:sp>
      <p:sp>
        <p:nvSpPr>
          <p:cNvPr id="4" name="Content Placeholder 3">
            <a:extLst>
              <a:ext uri="{FF2B5EF4-FFF2-40B4-BE49-F238E27FC236}">
                <a16:creationId xmlns:a16="http://schemas.microsoft.com/office/drawing/2014/main" id="{EB4D859F-8AAA-4CD2-B46F-EC628FBC80FB}"/>
              </a:ext>
            </a:extLst>
          </p:cNvPr>
          <p:cNvSpPr>
            <a:spLocks noGrp="1"/>
          </p:cNvSpPr>
          <p:nvPr>
            <p:ph idx="11"/>
          </p:nvPr>
        </p:nvSpPr>
        <p:spPr>
          <a:xfrm>
            <a:off x="3503021" y="4005911"/>
            <a:ext cx="2230029" cy="866345"/>
          </a:xfrm>
        </p:spPr>
        <p:txBody>
          <a:bodyPr>
            <a:normAutofit/>
          </a:bodyPr>
          <a:lstStyle/>
          <a:p>
            <a:pPr algn="ctr"/>
            <a:r>
              <a:rPr lang="en-US"/>
              <a:t>My unit distributes workloads fairly</a:t>
            </a:r>
          </a:p>
          <a:p>
            <a:pPr algn="ctr"/>
            <a:endParaRPr lang="en-US"/>
          </a:p>
        </p:txBody>
      </p:sp>
      <p:sp>
        <p:nvSpPr>
          <p:cNvPr id="6" name="Content Placeholder 5">
            <a:extLst>
              <a:ext uri="{FF2B5EF4-FFF2-40B4-BE49-F238E27FC236}">
                <a16:creationId xmlns:a16="http://schemas.microsoft.com/office/drawing/2014/main" id="{BA39EB02-FDF3-4647-81D9-E19EDEFB2BA5}"/>
              </a:ext>
            </a:extLst>
          </p:cNvPr>
          <p:cNvSpPr>
            <a:spLocks noGrp="1"/>
          </p:cNvSpPr>
          <p:nvPr>
            <p:ph idx="13"/>
          </p:nvPr>
        </p:nvSpPr>
        <p:spPr>
          <a:xfrm>
            <a:off x="6154743" y="3981057"/>
            <a:ext cx="2375055" cy="754572"/>
          </a:xfrm>
        </p:spPr>
        <p:txBody>
          <a:bodyPr>
            <a:normAutofit fontScale="92500" lnSpcReduction="10000"/>
          </a:bodyPr>
          <a:lstStyle/>
          <a:p>
            <a:pPr algn="ctr"/>
            <a:r>
              <a:rPr lang="en-US"/>
              <a:t>UI recognizes accomplishments of faculty/staff</a:t>
            </a:r>
          </a:p>
          <a:p>
            <a:pPr algn="ctr"/>
            <a:endParaRPr lang="en-US"/>
          </a:p>
        </p:txBody>
      </p:sp>
      <p:sp>
        <p:nvSpPr>
          <p:cNvPr id="23" name="TextBox 22">
            <a:extLst>
              <a:ext uri="{FF2B5EF4-FFF2-40B4-BE49-F238E27FC236}">
                <a16:creationId xmlns:a16="http://schemas.microsoft.com/office/drawing/2014/main" id="{723124DE-45D6-4620-8AD2-DC5896E6135E}"/>
              </a:ext>
            </a:extLst>
          </p:cNvPr>
          <p:cNvSpPr txBox="1"/>
          <p:nvPr/>
        </p:nvSpPr>
        <p:spPr>
          <a:xfrm>
            <a:off x="2218454" y="5957318"/>
            <a:ext cx="7029191" cy="276999"/>
          </a:xfrm>
          <a:prstGeom prst="rect">
            <a:avLst/>
          </a:prstGeom>
          <a:noFill/>
        </p:spPr>
        <p:txBody>
          <a:bodyPr wrap="square" lIns="68580" tIns="34290" rIns="68580" bIns="34290" rtlCol="0" anchor="t">
            <a:spAutoFit/>
          </a:bodyPr>
          <a:lstStyle/>
          <a:p>
            <a:r>
              <a:rPr lang="en-US" sz="1350"/>
              <a:t>% of </a:t>
            </a:r>
            <a:r>
              <a:rPr lang="en-US" sz="1350">
                <a:ea typeface="+mn-lt"/>
                <a:cs typeface="+mn-lt"/>
              </a:rPr>
              <a:t>faculty and staff </a:t>
            </a:r>
            <a:r>
              <a:rPr lang="en-US" sz="1350"/>
              <a:t>respondents who agreed (slightly agree, agree, strongly agree)</a:t>
            </a:r>
          </a:p>
        </p:txBody>
      </p:sp>
      <p:pic>
        <p:nvPicPr>
          <p:cNvPr id="3" name="Picture 2" descr="77%">
            <a:extLst>
              <a:ext uri="{FF2B5EF4-FFF2-40B4-BE49-F238E27FC236}">
                <a16:creationId xmlns:a16="http://schemas.microsoft.com/office/drawing/2014/main" id="{0219F990-319A-615B-AA3E-02828C32ED93}"/>
              </a:ext>
            </a:extLst>
          </p:cNvPr>
          <p:cNvPicPr>
            <a:picLocks noChangeAspect="1"/>
          </p:cNvPicPr>
          <p:nvPr/>
        </p:nvPicPr>
        <p:blipFill>
          <a:blip r:embed="rId3"/>
          <a:stretch>
            <a:fillRect/>
          </a:stretch>
        </p:blipFill>
        <p:spPr>
          <a:xfrm>
            <a:off x="748956" y="2216261"/>
            <a:ext cx="1650835" cy="1650835"/>
          </a:xfrm>
          <a:prstGeom prst="rect">
            <a:avLst/>
          </a:prstGeom>
        </p:spPr>
      </p:pic>
      <p:pic>
        <p:nvPicPr>
          <p:cNvPr id="5" name="Picture 4" descr="75%">
            <a:extLst>
              <a:ext uri="{FF2B5EF4-FFF2-40B4-BE49-F238E27FC236}">
                <a16:creationId xmlns:a16="http://schemas.microsoft.com/office/drawing/2014/main" id="{5DA437D3-AC17-BE1F-AC2A-489EF9DC46CA}"/>
              </a:ext>
            </a:extLst>
          </p:cNvPr>
          <p:cNvPicPr>
            <a:picLocks noChangeAspect="1"/>
          </p:cNvPicPr>
          <p:nvPr/>
        </p:nvPicPr>
        <p:blipFill>
          <a:blip r:embed="rId4"/>
          <a:stretch>
            <a:fillRect/>
          </a:stretch>
        </p:blipFill>
        <p:spPr>
          <a:xfrm>
            <a:off x="3646410" y="2216261"/>
            <a:ext cx="1650834" cy="1650834"/>
          </a:xfrm>
          <a:prstGeom prst="rect">
            <a:avLst/>
          </a:prstGeom>
        </p:spPr>
      </p:pic>
      <p:pic>
        <p:nvPicPr>
          <p:cNvPr id="7" name="Picture 6" descr="72%">
            <a:extLst>
              <a:ext uri="{FF2B5EF4-FFF2-40B4-BE49-F238E27FC236}">
                <a16:creationId xmlns:a16="http://schemas.microsoft.com/office/drawing/2014/main" id="{14A9341E-DCAF-2BD0-C49E-CC28DA04EA57}"/>
              </a:ext>
            </a:extLst>
          </p:cNvPr>
          <p:cNvPicPr>
            <a:picLocks noChangeAspect="1"/>
          </p:cNvPicPr>
          <p:nvPr/>
        </p:nvPicPr>
        <p:blipFill>
          <a:blip r:embed="rId5"/>
          <a:stretch>
            <a:fillRect/>
          </a:stretch>
        </p:blipFill>
        <p:spPr>
          <a:xfrm>
            <a:off x="6678619" y="2216261"/>
            <a:ext cx="1650834" cy="1650834"/>
          </a:xfrm>
          <a:prstGeom prst="rect">
            <a:avLst/>
          </a:prstGeom>
        </p:spPr>
      </p:pic>
    </p:spTree>
    <p:extLst>
      <p:ext uri="{BB962C8B-B14F-4D97-AF65-F5344CB8AC3E}">
        <p14:creationId xmlns:p14="http://schemas.microsoft.com/office/powerpoint/2010/main" val="29467426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1FD1423-EF69-4C43-9403-3B2C2334DA10}"/>
              </a:ext>
            </a:extLst>
          </p:cNvPr>
          <p:cNvSpPr>
            <a:spLocks noGrp="1"/>
          </p:cNvSpPr>
          <p:nvPr>
            <p:ph type="title"/>
          </p:nvPr>
        </p:nvSpPr>
        <p:spPr>
          <a:xfrm>
            <a:off x="690721" y="854197"/>
            <a:ext cx="7715251" cy="651817"/>
          </a:xfrm>
        </p:spPr>
        <p:txBody>
          <a:bodyPr/>
          <a:lstStyle/>
          <a:p>
            <a:r>
              <a:rPr lang="en-US" sz="3000" dirty="0">
                <a:latin typeface="Roboto"/>
                <a:ea typeface="Roboto"/>
                <a:cs typeface="Arial"/>
              </a:rPr>
              <a:t>Strengths</a:t>
            </a:r>
            <a:r>
              <a:rPr lang="en-US" sz="2000" dirty="0">
                <a:latin typeface="Roboto"/>
                <a:ea typeface="Roboto"/>
                <a:cs typeface="Arial"/>
              </a:rPr>
              <a:t> &lt;insert org specific data&gt;</a:t>
            </a:r>
            <a:endParaRPr lang="en-US" sz="2000" b="0" dirty="0">
              <a:latin typeface="Roboto"/>
              <a:ea typeface="Roboto"/>
              <a:cs typeface="Arial"/>
            </a:endParaRPr>
          </a:p>
          <a:p>
            <a:endParaRPr lang="en-US"/>
          </a:p>
        </p:txBody>
      </p:sp>
      <p:sp>
        <p:nvSpPr>
          <p:cNvPr id="2" name="Content Placeholder 1">
            <a:extLst>
              <a:ext uri="{FF2B5EF4-FFF2-40B4-BE49-F238E27FC236}">
                <a16:creationId xmlns:a16="http://schemas.microsoft.com/office/drawing/2014/main" id="{71B75814-CA78-4990-B92F-D58A9492E46A}"/>
              </a:ext>
            </a:extLst>
          </p:cNvPr>
          <p:cNvSpPr>
            <a:spLocks noGrp="1"/>
          </p:cNvSpPr>
          <p:nvPr>
            <p:ph idx="1"/>
          </p:nvPr>
        </p:nvSpPr>
        <p:spPr>
          <a:xfrm>
            <a:off x="614202" y="4015354"/>
            <a:ext cx="2375055" cy="565952"/>
          </a:xfrm>
        </p:spPr>
        <p:txBody>
          <a:bodyPr>
            <a:normAutofit/>
          </a:bodyPr>
          <a:lstStyle/>
          <a:p>
            <a:pPr algn="ctr"/>
            <a:r>
              <a:rPr lang="en-US"/>
              <a:t>insert org specific strength #1</a:t>
            </a:r>
          </a:p>
        </p:txBody>
      </p:sp>
      <p:sp>
        <p:nvSpPr>
          <p:cNvPr id="23" name="TextBox 22">
            <a:extLst>
              <a:ext uri="{FF2B5EF4-FFF2-40B4-BE49-F238E27FC236}">
                <a16:creationId xmlns:a16="http://schemas.microsoft.com/office/drawing/2014/main" id="{723124DE-45D6-4620-8AD2-DC5896E6135E}"/>
              </a:ext>
            </a:extLst>
          </p:cNvPr>
          <p:cNvSpPr txBox="1"/>
          <p:nvPr/>
        </p:nvSpPr>
        <p:spPr>
          <a:xfrm>
            <a:off x="2218454" y="5957318"/>
            <a:ext cx="7029191" cy="276999"/>
          </a:xfrm>
          <a:prstGeom prst="rect">
            <a:avLst/>
          </a:prstGeom>
          <a:noFill/>
        </p:spPr>
        <p:txBody>
          <a:bodyPr wrap="square" lIns="68580" tIns="34290" rIns="68580" bIns="34290" rtlCol="0" anchor="t">
            <a:spAutoFit/>
          </a:bodyPr>
          <a:lstStyle/>
          <a:p>
            <a:r>
              <a:rPr lang="en-US" sz="1350"/>
              <a:t>% of </a:t>
            </a:r>
            <a:r>
              <a:rPr lang="en-US" sz="1350">
                <a:ea typeface="+mn-lt"/>
                <a:cs typeface="+mn-lt"/>
              </a:rPr>
              <a:t>faculty and staff </a:t>
            </a:r>
            <a:r>
              <a:rPr lang="en-US" sz="1350"/>
              <a:t>respondents who agreed (slightly agree, agree, strongly agree)</a:t>
            </a:r>
          </a:p>
        </p:txBody>
      </p:sp>
      <p:sp>
        <p:nvSpPr>
          <p:cNvPr id="3" name="TextBox 2">
            <a:extLst>
              <a:ext uri="{FF2B5EF4-FFF2-40B4-BE49-F238E27FC236}">
                <a16:creationId xmlns:a16="http://schemas.microsoft.com/office/drawing/2014/main" id="{00CBD99F-8F6D-88FB-AF25-6EF48893AC78}"/>
              </a:ext>
            </a:extLst>
          </p:cNvPr>
          <p:cNvSpPr txBox="1"/>
          <p:nvPr/>
        </p:nvSpPr>
        <p:spPr>
          <a:xfrm>
            <a:off x="784971" y="2556933"/>
            <a:ext cx="2033516" cy="646331"/>
          </a:xfrm>
          <a:prstGeom prst="rect">
            <a:avLst/>
          </a:prstGeom>
          <a:noFill/>
        </p:spPr>
        <p:txBody>
          <a:bodyPr wrap="square" rtlCol="0">
            <a:spAutoFit/>
          </a:bodyPr>
          <a:lstStyle/>
          <a:p>
            <a:pPr algn="ctr"/>
            <a:r>
              <a:rPr lang="en-US"/>
              <a:t>Insert % from slide 10 or 11</a:t>
            </a:r>
          </a:p>
        </p:txBody>
      </p:sp>
      <p:sp>
        <p:nvSpPr>
          <p:cNvPr id="5" name="TextBox 4">
            <a:extLst>
              <a:ext uri="{FF2B5EF4-FFF2-40B4-BE49-F238E27FC236}">
                <a16:creationId xmlns:a16="http://schemas.microsoft.com/office/drawing/2014/main" id="{91DD79AB-C241-AAF2-76F7-CCCDCC29AD4A}"/>
              </a:ext>
            </a:extLst>
          </p:cNvPr>
          <p:cNvSpPr txBox="1"/>
          <p:nvPr/>
        </p:nvSpPr>
        <p:spPr>
          <a:xfrm>
            <a:off x="3601277" y="2532612"/>
            <a:ext cx="2033516" cy="646331"/>
          </a:xfrm>
          <a:prstGeom prst="rect">
            <a:avLst/>
          </a:prstGeom>
          <a:noFill/>
        </p:spPr>
        <p:txBody>
          <a:bodyPr wrap="square" rtlCol="0">
            <a:spAutoFit/>
          </a:bodyPr>
          <a:lstStyle/>
          <a:p>
            <a:pPr algn="ctr"/>
            <a:r>
              <a:rPr lang="en-US"/>
              <a:t>Insert % from slide 10 or 11</a:t>
            </a:r>
          </a:p>
        </p:txBody>
      </p:sp>
      <p:sp>
        <p:nvSpPr>
          <p:cNvPr id="7" name="TextBox 6">
            <a:extLst>
              <a:ext uri="{FF2B5EF4-FFF2-40B4-BE49-F238E27FC236}">
                <a16:creationId xmlns:a16="http://schemas.microsoft.com/office/drawing/2014/main" id="{9E1F7A07-33C1-A9B0-EAA5-84A3A1FB7F04}"/>
              </a:ext>
            </a:extLst>
          </p:cNvPr>
          <p:cNvSpPr txBox="1"/>
          <p:nvPr/>
        </p:nvSpPr>
        <p:spPr>
          <a:xfrm>
            <a:off x="6384872" y="2558609"/>
            <a:ext cx="2033516" cy="646331"/>
          </a:xfrm>
          <a:prstGeom prst="rect">
            <a:avLst/>
          </a:prstGeom>
          <a:noFill/>
        </p:spPr>
        <p:txBody>
          <a:bodyPr wrap="square" rtlCol="0">
            <a:spAutoFit/>
          </a:bodyPr>
          <a:lstStyle/>
          <a:p>
            <a:pPr algn="ctr"/>
            <a:r>
              <a:rPr lang="en-US"/>
              <a:t>Insert % from slide 10 or 11</a:t>
            </a:r>
          </a:p>
        </p:txBody>
      </p:sp>
      <p:sp>
        <p:nvSpPr>
          <p:cNvPr id="8" name="Content Placeholder 1">
            <a:extLst>
              <a:ext uri="{FF2B5EF4-FFF2-40B4-BE49-F238E27FC236}">
                <a16:creationId xmlns:a16="http://schemas.microsoft.com/office/drawing/2014/main" id="{689B7100-CE8D-F921-7541-D675E671EE03}"/>
              </a:ext>
            </a:extLst>
          </p:cNvPr>
          <p:cNvSpPr txBox="1">
            <a:spLocks/>
          </p:cNvSpPr>
          <p:nvPr/>
        </p:nvSpPr>
        <p:spPr>
          <a:xfrm>
            <a:off x="3384472" y="4002178"/>
            <a:ext cx="2375055" cy="565952"/>
          </a:xfrm>
          <a:prstGeom prst="rect">
            <a:avLst/>
          </a:prstGeom>
        </p:spPr>
        <p:txBody>
          <a:bodyPr vert="horz" lIns="0" tIns="0" rIns="0" bIns="0" rtlCol="0">
            <a:normAutofit/>
          </a:bodyPr>
          <a:lstStyle>
            <a:lvl1pPr marL="0" indent="0" algn="l" defTabSz="685800" rtl="0" eaLnBrk="1" latinLnBrk="0" hangingPunct="1">
              <a:lnSpc>
                <a:spcPct val="100000"/>
              </a:lnSpc>
              <a:spcBef>
                <a:spcPts val="750"/>
              </a:spcBef>
              <a:buSzPct val="95000"/>
              <a:buFont typeface="Arial" panose="020B0604020202020204" pitchFamily="34" charset="0"/>
              <a:buNone/>
              <a:defRPr sz="1800" b="1"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342900" indent="0" algn="l" defTabSz="685800" rtl="0" eaLnBrk="1" latinLnBrk="0" hangingPunct="1">
              <a:lnSpc>
                <a:spcPct val="100000"/>
              </a:lnSpc>
              <a:spcBef>
                <a:spcPts val="375"/>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685800" indent="0" algn="l" defTabSz="685800" rtl="0" eaLnBrk="1" latinLnBrk="0" hangingPunct="1">
              <a:lnSpc>
                <a:spcPct val="100000"/>
              </a:lnSpc>
              <a:spcBef>
                <a:spcPts val="375"/>
              </a:spcBef>
              <a:buClr>
                <a:schemeClr val="tx2"/>
              </a:buClr>
              <a:buSzPct val="100000"/>
              <a:buFont typeface="Arial" panose="020B0604020202020204" pitchFamily="34" charset="0"/>
              <a:buNone/>
              <a:defRPr sz="15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028700" indent="0" algn="l" defTabSz="685800" rtl="0" eaLnBrk="1" latinLnBrk="0" hangingPunct="1">
              <a:lnSpc>
                <a:spcPct val="100000"/>
              </a:lnSpc>
              <a:spcBef>
                <a:spcPts val="375"/>
              </a:spcBef>
              <a:buClr>
                <a:schemeClr val="tx2"/>
              </a:buClr>
              <a:buSzPct val="100000"/>
              <a:buFont typeface="Arial" panose="020B0604020202020204" pitchFamily="34" charset="0"/>
              <a:buNone/>
              <a:defRPr sz="135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371600" indent="0" algn="l" defTabSz="685800" rtl="0" eaLnBrk="1" latinLnBrk="0" hangingPunct="1">
              <a:lnSpc>
                <a:spcPct val="100000"/>
              </a:lnSpc>
              <a:spcBef>
                <a:spcPts val="375"/>
              </a:spcBef>
              <a:buClr>
                <a:schemeClr val="tx2"/>
              </a:buClr>
              <a:buSzPct val="100000"/>
              <a:buFont typeface="Arial" panose="020B0604020202020204" pitchFamily="34" charset="0"/>
              <a:buNone/>
              <a:defRPr sz="135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a:t>insert org specific strength #2</a:t>
            </a:r>
          </a:p>
        </p:txBody>
      </p:sp>
      <p:sp>
        <p:nvSpPr>
          <p:cNvPr id="15" name="Content Placeholder 1">
            <a:extLst>
              <a:ext uri="{FF2B5EF4-FFF2-40B4-BE49-F238E27FC236}">
                <a16:creationId xmlns:a16="http://schemas.microsoft.com/office/drawing/2014/main" id="{A4F2E942-9CAF-67A8-3A8A-F51E4F4FD90E}"/>
              </a:ext>
            </a:extLst>
          </p:cNvPr>
          <p:cNvSpPr txBox="1">
            <a:spLocks/>
          </p:cNvSpPr>
          <p:nvPr/>
        </p:nvSpPr>
        <p:spPr>
          <a:xfrm>
            <a:off x="5954398" y="3997482"/>
            <a:ext cx="2375055" cy="565952"/>
          </a:xfrm>
          <a:prstGeom prst="rect">
            <a:avLst/>
          </a:prstGeom>
        </p:spPr>
        <p:txBody>
          <a:bodyPr vert="horz" lIns="0" tIns="0" rIns="0" bIns="0" rtlCol="0">
            <a:normAutofit/>
          </a:bodyPr>
          <a:lstStyle>
            <a:lvl1pPr marL="0" indent="0" algn="l" defTabSz="685800" rtl="0" eaLnBrk="1" latinLnBrk="0" hangingPunct="1">
              <a:lnSpc>
                <a:spcPct val="100000"/>
              </a:lnSpc>
              <a:spcBef>
                <a:spcPts val="750"/>
              </a:spcBef>
              <a:buSzPct val="95000"/>
              <a:buFont typeface="Arial" panose="020B0604020202020204" pitchFamily="34" charset="0"/>
              <a:buNone/>
              <a:defRPr sz="1800" b="1"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342900" indent="0" algn="l" defTabSz="685800" rtl="0" eaLnBrk="1" latinLnBrk="0" hangingPunct="1">
              <a:lnSpc>
                <a:spcPct val="100000"/>
              </a:lnSpc>
              <a:spcBef>
                <a:spcPts val="375"/>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685800" indent="0" algn="l" defTabSz="685800" rtl="0" eaLnBrk="1" latinLnBrk="0" hangingPunct="1">
              <a:lnSpc>
                <a:spcPct val="100000"/>
              </a:lnSpc>
              <a:spcBef>
                <a:spcPts val="375"/>
              </a:spcBef>
              <a:buClr>
                <a:schemeClr val="tx2"/>
              </a:buClr>
              <a:buSzPct val="100000"/>
              <a:buFont typeface="Arial" panose="020B0604020202020204" pitchFamily="34" charset="0"/>
              <a:buNone/>
              <a:defRPr sz="15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028700" indent="0" algn="l" defTabSz="685800" rtl="0" eaLnBrk="1" latinLnBrk="0" hangingPunct="1">
              <a:lnSpc>
                <a:spcPct val="100000"/>
              </a:lnSpc>
              <a:spcBef>
                <a:spcPts val="375"/>
              </a:spcBef>
              <a:buClr>
                <a:schemeClr val="tx2"/>
              </a:buClr>
              <a:buSzPct val="100000"/>
              <a:buFont typeface="Arial" panose="020B0604020202020204" pitchFamily="34" charset="0"/>
              <a:buNone/>
              <a:defRPr sz="135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371600" indent="0" algn="l" defTabSz="685800" rtl="0" eaLnBrk="1" latinLnBrk="0" hangingPunct="1">
              <a:lnSpc>
                <a:spcPct val="100000"/>
              </a:lnSpc>
              <a:spcBef>
                <a:spcPts val="375"/>
              </a:spcBef>
              <a:buClr>
                <a:schemeClr val="tx2"/>
              </a:buClr>
              <a:buSzPct val="100000"/>
              <a:buFont typeface="Arial" panose="020B0604020202020204" pitchFamily="34" charset="0"/>
              <a:buNone/>
              <a:defRPr sz="135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a:t>insert org specific strength #3</a:t>
            </a:r>
          </a:p>
        </p:txBody>
      </p:sp>
    </p:spTree>
    <p:extLst>
      <p:ext uri="{BB962C8B-B14F-4D97-AF65-F5344CB8AC3E}">
        <p14:creationId xmlns:p14="http://schemas.microsoft.com/office/powerpoint/2010/main" val="14338722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Office Theme">
  <a:themeElements>
    <a:clrScheme name="IOWA BRAND COLORS">
      <a:dk1>
        <a:srgbClr val="000000"/>
      </a:dk1>
      <a:lt1>
        <a:srgbClr val="FFFFFF"/>
      </a:lt1>
      <a:dk2>
        <a:srgbClr val="62666A"/>
      </a:dk2>
      <a:lt2>
        <a:srgbClr val="BBBCBC"/>
      </a:lt2>
      <a:accent1>
        <a:srgbClr val="FFCD00"/>
      </a:accent1>
      <a:accent2>
        <a:srgbClr val="616669"/>
      </a:accent2>
      <a:accent3>
        <a:srgbClr val="BBBCBC"/>
      </a:accent3>
      <a:accent4>
        <a:srgbClr val="00A9E0"/>
      </a:accent4>
      <a:accent5>
        <a:srgbClr val="00AF66"/>
      </a:accent5>
      <a:accent6>
        <a:srgbClr val="FF8200"/>
      </a:accent6>
      <a:hlink>
        <a:srgbClr val="00558C"/>
      </a:hlink>
      <a:folHlink>
        <a:srgbClr val="636669"/>
      </a:folHlink>
    </a:clrScheme>
    <a:fontScheme name="University of Iowa">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452A8103449E45994BFB5B1AADD7C6" ma:contentTypeVersion="13" ma:contentTypeDescription="Create a new document." ma:contentTypeScope="" ma:versionID="19be5ef27b028089d8cc4300fccc21f1">
  <xsd:schema xmlns:xsd="http://www.w3.org/2001/XMLSchema" xmlns:xs="http://www.w3.org/2001/XMLSchema" xmlns:p="http://schemas.microsoft.com/office/2006/metadata/properties" xmlns:ns2="626837db-7c73-4127-a58a-355a3f8ec46e" xmlns:ns3="e584ee6f-5790-4094-a083-adebff2d3da7" targetNamespace="http://schemas.microsoft.com/office/2006/metadata/properties" ma:root="true" ma:fieldsID="fd631a918bf00c13cc4c0f409165c713" ns2:_="" ns3:_="">
    <xsd:import namespace="626837db-7c73-4127-a58a-355a3f8ec46e"/>
    <xsd:import namespace="e584ee6f-5790-4094-a083-adebff2d3da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6837db-7c73-4127-a58a-355a3f8ec4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af9f51b-2984-4022-8acc-3c23a99e8b1c"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84ee6f-5790-4094-a083-adebff2d3da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0e0fa06-e58e-43ca-a46f-75642a6fbdf5}" ma:internalName="TaxCatchAll" ma:showField="CatchAllData" ma:web="e584ee6f-5790-4094-a083-adebff2d3da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584ee6f-5790-4094-a083-adebff2d3da7" xsi:nil="true"/>
    <lcf76f155ced4ddcb4097134ff3c332f xmlns="626837db-7c73-4127-a58a-355a3f8ec46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6D1D05-3CE7-4706-BBAE-72811BB4561F}">
  <ds:schemaRefs>
    <ds:schemaRef ds:uri="626837db-7c73-4127-a58a-355a3f8ec46e"/>
    <ds:schemaRef ds:uri="e584ee6f-5790-4094-a083-adebff2d3da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97FFD54-27B0-415C-8654-D843242BD071}">
  <ds:schemaRefs>
    <ds:schemaRef ds:uri="626837db-7c73-4127-a58a-355a3f8ec46e"/>
    <ds:schemaRef ds:uri="e584ee6f-5790-4094-a083-adebff2d3da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14B8143-C3D6-460D-830C-A8DBEE8551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1213</Words>
  <Application>Microsoft Office PowerPoint</Application>
  <PresentationFormat>On-screen Show (4:3)</PresentationFormat>
  <Paragraphs>205</Paragraphs>
  <Slides>24</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LMRoman10</vt:lpstr>
      <vt:lpstr>Roboto</vt:lpstr>
      <vt:lpstr>Roboto Black</vt:lpstr>
      <vt:lpstr>Segoe UI</vt:lpstr>
      <vt:lpstr>Office Theme</vt:lpstr>
      <vt:lpstr>2024 Working at Iowa &lt;insert org&gt;  Results</vt:lpstr>
      <vt:lpstr>Working at Iowa survey</vt:lpstr>
      <vt:lpstr>Participation, Acknowledgement,  &amp; Response Rates </vt:lpstr>
      <vt:lpstr>2024 response rates</vt:lpstr>
      <vt:lpstr>2024 response rates &lt;insert org specific data&gt;</vt:lpstr>
      <vt:lpstr>Summary of Findings</vt:lpstr>
      <vt:lpstr>Strengths – All UI</vt:lpstr>
      <vt:lpstr>Opportunities – All UI</vt:lpstr>
      <vt:lpstr>Strengths &lt;insert org specific data&gt; </vt:lpstr>
      <vt:lpstr>Opportunities &lt;insert org specific data&gt;</vt:lpstr>
      <vt:lpstr>Survey shifts from 2022 &lt;insert org specific data&gt; </vt:lpstr>
      <vt:lpstr>Survey shifts from 2022 Icons </vt:lpstr>
      <vt:lpstr>2024 results by theme: Goal Clarity &lt;insert org specific data&gt; </vt:lpstr>
      <vt:lpstr>2024 results by theme: Institutional Satisfaction &lt;insert org specific data&gt;</vt:lpstr>
      <vt:lpstr>2024 Results by theme: Workplace Culture &lt;insert org specific data&gt; </vt:lpstr>
      <vt:lpstr>2024 results by theme: Supervisor-Employee Relationship &lt;insert org specific data&gt;</vt:lpstr>
      <vt:lpstr>2022 Focus Areas &lt;insert survey scores for areas of focus&gt;</vt:lpstr>
      <vt:lpstr>Standard Percentages</vt:lpstr>
      <vt:lpstr>Standard Percentages (cont.)</vt:lpstr>
      <vt:lpstr>Engagement: 3 types of behaviors</vt:lpstr>
      <vt:lpstr>Engagement score result</vt:lpstr>
      <vt:lpstr>Sample - org strengths/opportunities compared to UI</vt:lpstr>
      <vt:lpstr>Action Planning </vt:lpstr>
      <vt:lpstr>Next steps &amp; action planning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ryan-potter@uiowa.edu</dc:creator>
  <cp:lastModifiedBy>Ireland, Elizabeth</cp:lastModifiedBy>
  <cp:revision>107</cp:revision>
  <dcterms:created xsi:type="dcterms:W3CDTF">2020-01-21T18:13:39Z</dcterms:created>
  <dcterms:modified xsi:type="dcterms:W3CDTF">2025-01-22T15:43:06Z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0x01010098452A8103449E45994BFB5B1AADD7C6</vt:lpwstr>
  </property>
  <property fmtid="{D5CDD505-2E9C-101B-9397-08002B2CF9AE}" pid="3" name="MediaServiceImageTags">
    <vt:lpwstr/>
  </property>
</Properties>
</file>